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4"/>
  </p:sldMasterIdLst>
  <p:notesMasterIdLst>
    <p:notesMasterId r:id="rId21"/>
  </p:notesMasterIdLst>
  <p:sldIdLst>
    <p:sldId id="256" r:id="rId5"/>
    <p:sldId id="258" r:id="rId6"/>
    <p:sldId id="260" r:id="rId7"/>
    <p:sldId id="259" r:id="rId8"/>
    <p:sldId id="296" r:id="rId9"/>
    <p:sldId id="263" r:id="rId10"/>
    <p:sldId id="297" r:id="rId11"/>
    <p:sldId id="261" r:id="rId12"/>
    <p:sldId id="299" r:id="rId13"/>
    <p:sldId id="262" r:id="rId14"/>
    <p:sldId id="298" r:id="rId15"/>
    <p:sldId id="300" r:id="rId16"/>
    <p:sldId id="301" r:id="rId17"/>
    <p:sldId id="272" r:id="rId18"/>
    <p:sldId id="270" r:id="rId19"/>
    <p:sldId id="302" r:id="rId20"/>
  </p:sldIdLst>
  <p:sldSz cx="9144000" cy="5143500" type="screen16x9"/>
  <p:notesSz cx="6858000" cy="9144000"/>
  <p:embeddedFontLst>
    <p:embeddedFont>
      <p:font typeface="Raleway" panose="020B0604020202020204" charset="0"/>
      <p:regular r:id="rId22"/>
      <p:bold r:id="rId23"/>
      <p:italic r:id="rId24"/>
      <p:boldItalic r:id="rId25"/>
    </p:embeddedFont>
    <p:embeddedFont>
      <p:font typeface="Figtree" panose="020B0604020202020204" charset="0"/>
      <p:regular r:id="rId26"/>
      <p:bold r:id="rId27"/>
      <p:italic r:id="rId28"/>
      <p:boldItalic r:id="rId29"/>
    </p:embeddedFont>
    <p:embeddedFont>
      <p:font typeface="Commissioner" panose="020B0604020202020204" charset="0"/>
      <p:regular r:id="rId30"/>
      <p:bold r:id="rId31"/>
    </p:embeddedFont>
    <p:embeddedFont>
      <p:font typeface="Montserrat" panose="020B0604020202020204" charset="0"/>
      <p:regular r:id="rId32"/>
      <p:bold r:id="rId33"/>
      <p:italic r:id="rId34"/>
      <p:boldItalic r:id="rId35"/>
    </p:embeddedFont>
    <p:embeddedFont>
      <p:font typeface="Anaheim" panose="020B0604020202020204" charset="0"/>
      <p:regular r:id="rId36"/>
    </p:embeddedFont>
    <p:embeddedFont>
      <p:font typeface="Open Sans" panose="020B0604020202020204" charset="0"/>
      <p:regular r:id="rId37"/>
      <p:bold r:id="rId38"/>
      <p:italic r:id="rId39"/>
      <p:boldItalic r:id="rId40"/>
    </p:embeddedFont>
    <p:embeddedFont>
      <p:font typeface="Onest" panose="020B0604020202020204" charset="0"/>
      <p:regular r:id="rId41"/>
      <p:bold r:id="rId42"/>
    </p:embeddedFont>
    <p:embeddedFont>
      <p:font typeface="Oxygen" panose="020B0604020202020204" charset="0"/>
      <p:regular r:id="rId43"/>
      <p:bold r:id="rId44"/>
    </p:embeddedFont>
    <p:embeddedFont>
      <p:font typeface="Raleway ExtraBold" panose="020B0604020202020204" charset="0"/>
      <p:bold r:id="rId45"/>
    </p:embeddedFont>
    <p:embeddedFont>
      <p:font typeface="Nunito Light" panose="020B0604020202020204" charset="0"/>
      <p:regular r:id="rId46"/>
      <p:italic r:id="rId4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5A0F056-DB20-4C29-9B01-832399CDA2C8}">
  <a:tblStyle styleId="{C5A0F056-DB20-4C29-9B01-832399CDA2C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B65104A2-E475-4A4A-A3D0-7EF6B2A16D89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428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6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5.fntdata"/><Relationship Id="rId39" Type="http://schemas.openxmlformats.org/officeDocument/2006/relationships/font" Target="fonts/font18.fntdata"/><Relationship Id="rId21" Type="http://schemas.openxmlformats.org/officeDocument/2006/relationships/notesMaster" Target="notesMasters/notesMaster1.xml"/><Relationship Id="rId34" Type="http://schemas.openxmlformats.org/officeDocument/2006/relationships/font" Target="fonts/font13.fntdata"/><Relationship Id="rId42" Type="http://schemas.openxmlformats.org/officeDocument/2006/relationships/font" Target="fonts/font21.fntdata"/><Relationship Id="rId47" Type="http://schemas.openxmlformats.org/officeDocument/2006/relationships/font" Target="fonts/font26.fntdata"/><Relationship Id="rId50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font" Target="fonts/font8.fntdata"/><Relationship Id="rId11" Type="http://schemas.openxmlformats.org/officeDocument/2006/relationships/slide" Target="slides/slide7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font" Target="fonts/font16.fntdata"/><Relationship Id="rId40" Type="http://schemas.openxmlformats.org/officeDocument/2006/relationships/font" Target="fonts/font19.fntdata"/><Relationship Id="rId45" Type="http://schemas.openxmlformats.org/officeDocument/2006/relationships/font" Target="fonts/font24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font" Target="fonts/font15.fntdata"/><Relationship Id="rId49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10.fntdata"/><Relationship Id="rId44" Type="http://schemas.openxmlformats.org/officeDocument/2006/relationships/font" Target="fonts/font23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font" Target="fonts/font14.fntdata"/><Relationship Id="rId43" Type="http://schemas.openxmlformats.org/officeDocument/2006/relationships/font" Target="fonts/font22.fntdata"/><Relationship Id="rId48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font" Target="fonts/font17.fntdata"/><Relationship Id="rId46" Type="http://schemas.openxmlformats.org/officeDocument/2006/relationships/font" Target="fonts/font25.fntdata"/><Relationship Id="rId20" Type="http://schemas.openxmlformats.org/officeDocument/2006/relationships/slide" Target="slides/slide16.xml"/><Relationship Id="rId41" Type="http://schemas.openxmlformats.org/officeDocument/2006/relationships/font" Target="fonts/font20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184d99d1a7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184d99d1a7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15247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2517220450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2517220450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08015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2517220450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2517220450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73128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2517220450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2517220450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54dda1946d_4_27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54dda1946d_4_27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28647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7392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184d99d1a7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184d99d1a7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22541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18038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3225" y="930675"/>
            <a:ext cx="4397100" cy="192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37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3225" y="2903350"/>
            <a:ext cx="2772000" cy="67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"/>
          <p:cNvSpPr>
            <a:spLocks noGrp="1"/>
          </p:cNvSpPr>
          <p:nvPr>
            <p:ph type="pic" idx="2"/>
          </p:nvPr>
        </p:nvSpPr>
        <p:spPr>
          <a:xfrm>
            <a:off x="5398331" y="1075500"/>
            <a:ext cx="3027600" cy="2992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grpSp>
        <p:nvGrpSpPr>
          <p:cNvPr id="12" name="Google Shape;12;p2"/>
          <p:cNvGrpSpPr/>
          <p:nvPr/>
        </p:nvGrpSpPr>
        <p:grpSpPr>
          <a:xfrm>
            <a:off x="6837695" y="-2370251"/>
            <a:ext cx="3829076" cy="3803499"/>
            <a:chOff x="6837695" y="-2370251"/>
            <a:chExt cx="3829076" cy="3803499"/>
          </a:xfrm>
        </p:grpSpPr>
        <p:pic>
          <p:nvPicPr>
            <p:cNvPr id="13" name="Google Shape;13;p2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7641431" y="-1592076"/>
              <a:ext cx="3025340" cy="30253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" name="Google Shape;14;p2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837695" y="-2370251"/>
              <a:ext cx="3022709" cy="302532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_1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5"/>
          <p:cNvSpPr txBox="1">
            <a:spLocks noGrp="1"/>
          </p:cNvSpPr>
          <p:nvPr>
            <p:ph type="title"/>
          </p:nvPr>
        </p:nvSpPr>
        <p:spPr>
          <a:xfrm flipH="1">
            <a:off x="713250" y="539500"/>
            <a:ext cx="2370300" cy="114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15"/>
          <p:cNvSpPr txBox="1">
            <a:spLocks noGrp="1"/>
          </p:cNvSpPr>
          <p:nvPr>
            <p:ph type="subTitle" idx="1"/>
          </p:nvPr>
        </p:nvSpPr>
        <p:spPr>
          <a:xfrm flipH="1">
            <a:off x="713250" y="1591600"/>
            <a:ext cx="2370300" cy="12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15"/>
          <p:cNvSpPr>
            <a:spLocks noGrp="1"/>
          </p:cNvSpPr>
          <p:nvPr>
            <p:ph type="pic" idx="2"/>
          </p:nvPr>
        </p:nvSpPr>
        <p:spPr>
          <a:xfrm>
            <a:off x="5610975" y="539500"/>
            <a:ext cx="2801100" cy="40647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129" name="Google Shape;129;p15"/>
          <p:cNvSpPr>
            <a:spLocks noGrp="1"/>
          </p:cNvSpPr>
          <p:nvPr>
            <p:ph type="pic" idx="3"/>
          </p:nvPr>
        </p:nvSpPr>
        <p:spPr>
          <a:xfrm>
            <a:off x="3149225" y="541444"/>
            <a:ext cx="2304300" cy="22857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130" name="Google Shape;130;p15"/>
          <p:cNvSpPr>
            <a:spLocks noGrp="1"/>
          </p:cNvSpPr>
          <p:nvPr>
            <p:ph type="pic" idx="4"/>
          </p:nvPr>
        </p:nvSpPr>
        <p:spPr>
          <a:xfrm>
            <a:off x="713225" y="2983900"/>
            <a:ext cx="4740300" cy="16203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grpSp>
        <p:nvGrpSpPr>
          <p:cNvPr id="131" name="Google Shape;131;p15"/>
          <p:cNvGrpSpPr/>
          <p:nvPr/>
        </p:nvGrpSpPr>
        <p:grpSpPr>
          <a:xfrm>
            <a:off x="-1668612" y="-869001"/>
            <a:ext cx="12661423" cy="8016015"/>
            <a:chOff x="-1668612" y="-869001"/>
            <a:chExt cx="12661423" cy="8016015"/>
          </a:xfrm>
        </p:grpSpPr>
        <p:grpSp>
          <p:nvGrpSpPr>
            <p:cNvPr id="132" name="Google Shape;132;p15"/>
            <p:cNvGrpSpPr/>
            <p:nvPr/>
          </p:nvGrpSpPr>
          <p:grpSpPr>
            <a:xfrm>
              <a:off x="7402885" y="3745799"/>
              <a:ext cx="3589927" cy="3401215"/>
              <a:chOff x="7402885" y="3745799"/>
              <a:chExt cx="3589927" cy="3401215"/>
            </a:xfrm>
          </p:grpSpPr>
          <p:pic>
            <p:nvPicPr>
              <p:cNvPr id="133" name="Google Shape;133;p15"/>
              <p:cNvPicPr preferRelativeResize="0"/>
              <p:nvPr/>
            </p:nvPicPr>
            <p:blipFill rotWithShape="1">
              <a:blip r:embed="rId2">
                <a:alphaModFix/>
              </a:blip>
              <a:srcRect/>
              <a:stretch/>
            </p:blipFill>
            <p:spPr>
              <a:xfrm>
                <a:off x="7967470" y="3745799"/>
                <a:ext cx="3025341" cy="302532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34" name="Google Shape;134;p15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 rot="5400000" flipH="1">
                <a:off x="7404193" y="4122997"/>
                <a:ext cx="3022709" cy="302532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35" name="Google Shape;135;p15"/>
            <p:cNvGrpSpPr/>
            <p:nvPr/>
          </p:nvGrpSpPr>
          <p:grpSpPr>
            <a:xfrm>
              <a:off x="-1668612" y="-869001"/>
              <a:ext cx="2316198" cy="2505575"/>
              <a:chOff x="-1668612" y="-869001"/>
              <a:chExt cx="2316198" cy="2505575"/>
            </a:xfrm>
          </p:grpSpPr>
          <p:pic>
            <p:nvPicPr>
              <p:cNvPr id="136" name="Google Shape;136;p15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 rot="10800000">
                <a:off x="-1668612" y="-869001"/>
                <a:ext cx="2316198" cy="231445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37" name="Google Shape;137;p15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-679600" y="367816"/>
                <a:ext cx="1268774" cy="126875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18"/>
          <p:cNvSpPr txBox="1">
            <a:spLocks noGrp="1"/>
          </p:cNvSpPr>
          <p:nvPr>
            <p:ph type="subTitle" idx="1"/>
          </p:nvPr>
        </p:nvSpPr>
        <p:spPr>
          <a:xfrm>
            <a:off x="904135" y="2245025"/>
            <a:ext cx="2259900" cy="17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18"/>
          <p:cNvSpPr txBox="1">
            <a:spLocks noGrp="1"/>
          </p:cNvSpPr>
          <p:nvPr>
            <p:ph type="subTitle" idx="2"/>
          </p:nvPr>
        </p:nvSpPr>
        <p:spPr>
          <a:xfrm>
            <a:off x="3450810" y="2245025"/>
            <a:ext cx="2259900" cy="17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18"/>
          <p:cNvSpPr txBox="1">
            <a:spLocks noGrp="1"/>
          </p:cNvSpPr>
          <p:nvPr>
            <p:ph type="subTitle" idx="3"/>
          </p:nvPr>
        </p:nvSpPr>
        <p:spPr>
          <a:xfrm>
            <a:off x="5997535" y="2245025"/>
            <a:ext cx="2259900" cy="17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18"/>
          <p:cNvSpPr txBox="1">
            <a:spLocks noGrp="1"/>
          </p:cNvSpPr>
          <p:nvPr>
            <p:ph type="subTitle" idx="4"/>
          </p:nvPr>
        </p:nvSpPr>
        <p:spPr>
          <a:xfrm>
            <a:off x="904135" y="1549800"/>
            <a:ext cx="2259900" cy="70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61" name="Google Shape;161;p18"/>
          <p:cNvSpPr txBox="1">
            <a:spLocks noGrp="1"/>
          </p:cNvSpPr>
          <p:nvPr>
            <p:ph type="subTitle" idx="5"/>
          </p:nvPr>
        </p:nvSpPr>
        <p:spPr>
          <a:xfrm>
            <a:off x="3450814" y="1549800"/>
            <a:ext cx="2259900" cy="70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62" name="Google Shape;162;p18"/>
          <p:cNvSpPr txBox="1">
            <a:spLocks noGrp="1"/>
          </p:cNvSpPr>
          <p:nvPr>
            <p:ph type="subTitle" idx="6"/>
          </p:nvPr>
        </p:nvSpPr>
        <p:spPr>
          <a:xfrm>
            <a:off x="5997535" y="1549800"/>
            <a:ext cx="2259900" cy="70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grpSp>
        <p:nvGrpSpPr>
          <p:cNvPr id="163" name="Google Shape;163;p18"/>
          <p:cNvGrpSpPr/>
          <p:nvPr/>
        </p:nvGrpSpPr>
        <p:grpSpPr>
          <a:xfrm>
            <a:off x="-1196690" y="-1536576"/>
            <a:ext cx="10393140" cy="8822115"/>
            <a:chOff x="-1196690" y="-1536576"/>
            <a:chExt cx="10393140" cy="8822115"/>
          </a:xfrm>
        </p:grpSpPr>
        <p:grpSp>
          <p:nvGrpSpPr>
            <p:cNvPr id="164" name="Google Shape;164;p18"/>
            <p:cNvGrpSpPr/>
            <p:nvPr/>
          </p:nvGrpSpPr>
          <p:grpSpPr>
            <a:xfrm>
              <a:off x="6876626" y="-1536576"/>
              <a:ext cx="2319823" cy="2314451"/>
              <a:chOff x="6876626" y="-1536576"/>
              <a:chExt cx="2319823" cy="2314451"/>
            </a:xfrm>
          </p:grpSpPr>
          <p:pic>
            <p:nvPicPr>
              <p:cNvPr id="165" name="Google Shape;165;p18"/>
              <p:cNvPicPr preferRelativeResize="0"/>
              <p:nvPr/>
            </p:nvPicPr>
            <p:blipFill rotWithShape="1">
              <a:blip r:embed="rId2">
                <a:alphaModFix/>
              </a:blip>
              <a:srcRect/>
              <a:stretch/>
            </p:blipFill>
            <p:spPr>
              <a:xfrm rot="10800000">
                <a:off x="6876626" y="-1536576"/>
                <a:ext cx="2316198" cy="231445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66" name="Google Shape;166;p18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7927675" y="-490884"/>
                <a:ext cx="1268774" cy="126875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67" name="Google Shape;167;p18"/>
            <p:cNvGrpSpPr/>
            <p:nvPr/>
          </p:nvGrpSpPr>
          <p:grpSpPr>
            <a:xfrm>
              <a:off x="-1196690" y="3951910"/>
              <a:ext cx="3025326" cy="3333629"/>
              <a:chOff x="-1196690" y="3951910"/>
              <a:chExt cx="3025326" cy="3333629"/>
            </a:xfrm>
          </p:grpSpPr>
          <p:pic>
            <p:nvPicPr>
              <p:cNvPr id="168" name="Google Shape;168;p18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 rot="5400000" flipH="1">
                <a:off x="-740160" y="3951918"/>
                <a:ext cx="1268774" cy="126875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69" name="Google Shape;169;p18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 rot="5400000" flipH="1">
                <a:off x="-1195382" y="4261522"/>
                <a:ext cx="3022709" cy="302532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p19"/>
          <p:cNvSpPr txBox="1">
            <a:spLocks noGrp="1"/>
          </p:cNvSpPr>
          <p:nvPr>
            <p:ph type="subTitle" idx="1"/>
          </p:nvPr>
        </p:nvSpPr>
        <p:spPr>
          <a:xfrm>
            <a:off x="947860" y="1659425"/>
            <a:ext cx="3417300" cy="12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19"/>
          <p:cNvSpPr txBox="1">
            <a:spLocks noGrp="1"/>
          </p:cNvSpPr>
          <p:nvPr>
            <p:ph type="subTitle" idx="2"/>
          </p:nvPr>
        </p:nvSpPr>
        <p:spPr>
          <a:xfrm>
            <a:off x="4774313" y="1659425"/>
            <a:ext cx="3417300" cy="12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19"/>
          <p:cNvSpPr txBox="1">
            <a:spLocks noGrp="1"/>
          </p:cNvSpPr>
          <p:nvPr>
            <p:ph type="subTitle" idx="3"/>
          </p:nvPr>
        </p:nvSpPr>
        <p:spPr>
          <a:xfrm>
            <a:off x="947860" y="3320000"/>
            <a:ext cx="3417300" cy="12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19"/>
          <p:cNvSpPr txBox="1">
            <a:spLocks noGrp="1"/>
          </p:cNvSpPr>
          <p:nvPr>
            <p:ph type="subTitle" idx="4"/>
          </p:nvPr>
        </p:nvSpPr>
        <p:spPr>
          <a:xfrm>
            <a:off x="4774313" y="3320000"/>
            <a:ext cx="3417300" cy="12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19"/>
          <p:cNvSpPr txBox="1">
            <a:spLocks noGrp="1"/>
          </p:cNvSpPr>
          <p:nvPr>
            <p:ph type="subTitle" idx="5"/>
          </p:nvPr>
        </p:nvSpPr>
        <p:spPr>
          <a:xfrm>
            <a:off x="947862" y="1184400"/>
            <a:ext cx="3417300" cy="48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77" name="Google Shape;177;p19"/>
          <p:cNvSpPr txBox="1">
            <a:spLocks noGrp="1"/>
          </p:cNvSpPr>
          <p:nvPr>
            <p:ph type="subTitle" idx="6"/>
          </p:nvPr>
        </p:nvSpPr>
        <p:spPr>
          <a:xfrm>
            <a:off x="947862" y="2844975"/>
            <a:ext cx="3417300" cy="48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78" name="Google Shape;178;p19"/>
          <p:cNvSpPr txBox="1">
            <a:spLocks noGrp="1"/>
          </p:cNvSpPr>
          <p:nvPr>
            <p:ph type="subTitle" idx="7"/>
          </p:nvPr>
        </p:nvSpPr>
        <p:spPr>
          <a:xfrm>
            <a:off x="4774285" y="1184400"/>
            <a:ext cx="3417300" cy="48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79" name="Google Shape;179;p19"/>
          <p:cNvSpPr txBox="1">
            <a:spLocks noGrp="1"/>
          </p:cNvSpPr>
          <p:nvPr>
            <p:ph type="subTitle" idx="8"/>
          </p:nvPr>
        </p:nvSpPr>
        <p:spPr>
          <a:xfrm>
            <a:off x="4774285" y="2844975"/>
            <a:ext cx="3417300" cy="48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grpSp>
        <p:nvGrpSpPr>
          <p:cNvPr id="180" name="Google Shape;180;p19"/>
          <p:cNvGrpSpPr/>
          <p:nvPr/>
        </p:nvGrpSpPr>
        <p:grpSpPr>
          <a:xfrm>
            <a:off x="-2102287" y="-2065451"/>
            <a:ext cx="12235659" cy="9073299"/>
            <a:chOff x="-2102287" y="-2065451"/>
            <a:chExt cx="12235659" cy="9073299"/>
          </a:xfrm>
        </p:grpSpPr>
        <p:grpSp>
          <p:nvGrpSpPr>
            <p:cNvPr id="181" name="Google Shape;181;p19"/>
            <p:cNvGrpSpPr/>
            <p:nvPr/>
          </p:nvGrpSpPr>
          <p:grpSpPr>
            <a:xfrm>
              <a:off x="6973995" y="-2065451"/>
              <a:ext cx="3159376" cy="3742039"/>
              <a:chOff x="6973995" y="-2065451"/>
              <a:chExt cx="3159376" cy="3742039"/>
            </a:xfrm>
          </p:grpSpPr>
          <p:pic>
            <p:nvPicPr>
              <p:cNvPr id="182" name="Google Shape;182;p19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 rot="10800000">
                <a:off x="7108031" y="-2020576"/>
                <a:ext cx="3025340" cy="302532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83" name="Google Shape;183;p19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8007900" y="51912"/>
                <a:ext cx="1624701" cy="1624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84" name="Google Shape;184;p19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6973995" y="-2065451"/>
                <a:ext cx="3022709" cy="302532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85" name="Google Shape;185;p19"/>
            <p:cNvGrpSpPr/>
            <p:nvPr/>
          </p:nvGrpSpPr>
          <p:grpSpPr>
            <a:xfrm>
              <a:off x="-2102287" y="3975874"/>
              <a:ext cx="3704873" cy="3031974"/>
              <a:chOff x="-2102287" y="3975874"/>
              <a:chExt cx="3704873" cy="3031974"/>
            </a:xfrm>
          </p:grpSpPr>
          <p:pic>
            <p:nvPicPr>
              <p:cNvPr id="186" name="Google Shape;186;p19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 rot="10800000">
                <a:off x="-1422755" y="3975874"/>
                <a:ext cx="3025340" cy="302532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87" name="Google Shape;187;p19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 rot="10800000">
                <a:off x="-384706" y="4334383"/>
                <a:ext cx="1764886" cy="17635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88" name="Google Shape;188;p19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 rot="10800000">
                <a:off x="-2102287" y="3982522"/>
                <a:ext cx="3022709" cy="302532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0_1"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238" name="Google Shape;238;p23"/>
          <p:cNvGrpSpPr/>
          <p:nvPr/>
        </p:nvGrpSpPr>
        <p:grpSpPr>
          <a:xfrm>
            <a:off x="-2352598" y="-2370251"/>
            <a:ext cx="13019370" cy="9486701"/>
            <a:chOff x="-2352598" y="-2370251"/>
            <a:chExt cx="13019370" cy="9486701"/>
          </a:xfrm>
        </p:grpSpPr>
        <p:grpSp>
          <p:nvGrpSpPr>
            <p:cNvPr id="239" name="Google Shape;239;p23"/>
            <p:cNvGrpSpPr/>
            <p:nvPr/>
          </p:nvGrpSpPr>
          <p:grpSpPr>
            <a:xfrm>
              <a:off x="6837695" y="-2370251"/>
              <a:ext cx="3829076" cy="3803499"/>
              <a:chOff x="6837695" y="-2370251"/>
              <a:chExt cx="3829076" cy="3803499"/>
            </a:xfrm>
          </p:grpSpPr>
          <p:pic>
            <p:nvPicPr>
              <p:cNvPr id="240" name="Google Shape;240;p23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7641431" y="-1592076"/>
                <a:ext cx="3025340" cy="302532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41" name="Google Shape;241;p23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6837695" y="-2370251"/>
                <a:ext cx="3022709" cy="302532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42" name="Google Shape;242;p23"/>
            <p:cNvGrpSpPr/>
            <p:nvPr/>
          </p:nvGrpSpPr>
          <p:grpSpPr>
            <a:xfrm>
              <a:off x="-2352598" y="2829777"/>
              <a:ext cx="3254976" cy="4286673"/>
              <a:chOff x="-2352598" y="2829777"/>
              <a:chExt cx="3254976" cy="4286673"/>
            </a:xfrm>
          </p:grpSpPr>
          <p:pic>
            <p:nvPicPr>
              <p:cNvPr id="243" name="Google Shape;243;p23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 rot="5400000" flipH="1">
                <a:off x="-2352606" y="2829785"/>
                <a:ext cx="3025340" cy="302532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44" name="Google Shape;244;p23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 rot="-5400000" flipH="1">
                <a:off x="-834748" y="4093758"/>
                <a:ext cx="1624701" cy="1624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45" name="Google Shape;245;p23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 rot="-5400000" flipH="1">
                <a:off x="-2121640" y="4092432"/>
                <a:ext cx="3022709" cy="302532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1" name="Google Shape;261;p25"/>
          <p:cNvGrpSpPr/>
          <p:nvPr/>
        </p:nvGrpSpPr>
        <p:grpSpPr>
          <a:xfrm>
            <a:off x="6380495" y="-2446451"/>
            <a:ext cx="4128876" cy="9627474"/>
            <a:chOff x="6380495" y="-2446451"/>
            <a:chExt cx="4128876" cy="9627474"/>
          </a:xfrm>
        </p:grpSpPr>
        <p:grpSp>
          <p:nvGrpSpPr>
            <p:cNvPr id="262" name="Google Shape;262;p25"/>
            <p:cNvGrpSpPr/>
            <p:nvPr/>
          </p:nvGrpSpPr>
          <p:grpSpPr>
            <a:xfrm>
              <a:off x="7349995" y="3424009"/>
              <a:ext cx="3159376" cy="3757014"/>
              <a:chOff x="-889355" y="3717559"/>
              <a:chExt cx="3159376" cy="3757014"/>
            </a:xfrm>
          </p:grpSpPr>
          <p:pic>
            <p:nvPicPr>
              <p:cNvPr id="263" name="Google Shape;263;p25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-889355" y="4404374"/>
                <a:ext cx="3025340" cy="302532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64" name="Google Shape;264;p25"/>
              <p:cNvPicPr preferRelativeResize="0"/>
              <p:nvPr/>
            </p:nvPicPr>
            <p:blipFill rotWithShape="1">
              <a:blip r:embed="rId3">
                <a:alphaModFix/>
              </a:blip>
              <a:srcRect l="39" r="29"/>
              <a:stretch/>
            </p:blipFill>
            <p:spPr>
              <a:xfrm rot="10800000">
                <a:off x="-545983" y="3717559"/>
                <a:ext cx="1624700" cy="162467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65" name="Google Shape;265;p25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 rot="10800000">
                <a:off x="-752687" y="4449247"/>
                <a:ext cx="3022709" cy="302532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66" name="Google Shape;266;p25"/>
            <p:cNvGrpSpPr/>
            <p:nvPr/>
          </p:nvGrpSpPr>
          <p:grpSpPr>
            <a:xfrm>
              <a:off x="6380495" y="-2446451"/>
              <a:ext cx="4038951" cy="3728549"/>
              <a:chOff x="6837695" y="-2370251"/>
              <a:chExt cx="4038951" cy="3728549"/>
            </a:xfrm>
          </p:grpSpPr>
          <p:pic>
            <p:nvPicPr>
              <p:cNvPr id="267" name="Google Shape;267;p25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7851306" y="-1667026"/>
                <a:ext cx="3025341" cy="302532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68" name="Google Shape;268;p25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6837695" y="-2370251"/>
                <a:ext cx="3022709" cy="302532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0" name="Google Shape;270;p26"/>
          <p:cNvGrpSpPr/>
          <p:nvPr/>
        </p:nvGrpSpPr>
        <p:grpSpPr>
          <a:xfrm>
            <a:off x="-1645087" y="-2065451"/>
            <a:ext cx="11778459" cy="8876449"/>
            <a:chOff x="-1645087" y="-2065451"/>
            <a:chExt cx="11778459" cy="8876449"/>
          </a:xfrm>
        </p:grpSpPr>
        <p:grpSp>
          <p:nvGrpSpPr>
            <p:cNvPr id="271" name="Google Shape;271;p26"/>
            <p:cNvGrpSpPr/>
            <p:nvPr/>
          </p:nvGrpSpPr>
          <p:grpSpPr>
            <a:xfrm>
              <a:off x="6973995" y="-2065451"/>
              <a:ext cx="3159376" cy="3742039"/>
              <a:chOff x="6973995" y="-2065451"/>
              <a:chExt cx="3159376" cy="3742039"/>
            </a:xfrm>
          </p:grpSpPr>
          <p:pic>
            <p:nvPicPr>
              <p:cNvPr id="272" name="Google Shape;272;p2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 rot="10800000">
                <a:off x="7108031" y="-2020576"/>
                <a:ext cx="3025340" cy="302532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73" name="Google Shape;273;p26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8007900" y="51912"/>
                <a:ext cx="1624701" cy="1624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74" name="Google Shape;274;p26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6973995" y="-2065451"/>
                <a:ext cx="3022709" cy="302532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75" name="Google Shape;275;p26"/>
            <p:cNvGrpSpPr/>
            <p:nvPr/>
          </p:nvGrpSpPr>
          <p:grpSpPr>
            <a:xfrm>
              <a:off x="-1645087" y="3779024"/>
              <a:ext cx="3704873" cy="3031974"/>
              <a:chOff x="-2102287" y="3975874"/>
              <a:chExt cx="3704873" cy="3031974"/>
            </a:xfrm>
          </p:grpSpPr>
          <p:pic>
            <p:nvPicPr>
              <p:cNvPr id="276" name="Google Shape;276;p2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 rot="10800000">
                <a:off x="-1422755" y="3975874"/>
                <a:ext cx="3025340" cy="302532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77" name="Google Shape;277;p26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 rot="10800000">
                <a:off x="-384706" y="4334383"/>
                <a:ext cx="1764886" cy="17635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78" name="Google Shape;278;p26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 rot="10800000">
                <a:off x="-2102287" y="3982522"/>
                <a:ext cx="3022709" cy="302532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4885375" y="2516739"/>
            <a:ext cx="3459300" cy="1265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2" hasCustomPrompt="1"/>
          </p:nvPr>
        </p:nvSpPr>
        <p:spPr>
          <a:xfrm>
            <a:off x="4885375" y="1391364"/>
            <a:ext cx="1474500" cy="992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>
            <a:spLocks noGrp="1"/>
          </p:cNvSpPr>
          <p:nvPr>
            <p:ph type="pic" idx="3"/>
          </p:nvPr>
        </p:nvSpPr>
        <p:spPr>
          <a:xfrm>
            <a:off x="713225" y="1075500"/>
            <a:ext cx="3027600" cy="2992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ubTitle" idx="1"/>
          </p:nvPr>
        </p:nvSpPr>
        <p:spPr>
          <a:xfrm>
            <a:off x="4866013" y="2836450"/>
            <a:ext cx="2505600" cy="148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ubTitle" idx="2"/>
          </p:nvPr>
        </p:nvSpPr>
        <p:spPr>
          <a:xfrm>
            <a:off x="1658139" y="2836450"/>
            <a:ext cx="2505600" cy="148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subTitle" idx="3"/>
          </p:nvPr>
        </p:nvSpPr>
        <p:spPr>
          <a:xfrm>
            <a:off x="1658139" y="2409852"/>
            <a:ext cx="2505600" cy="44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subTitle" idx="4"/>
          </p:nvPr>
        </p:nvSpPr>
        <p:spPr>
          <a:xfrm>
            <a:off x="4866014" y="2409852"/>
            <a:ext cx="2505600" cy="44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grpSp>
        <p:nvGrpSpPr>
          <p:cNvPr id="35" name="Google Shape;35;p5"/>
          <p:cNvGrpSpPr/>
          <p:nvPr/>
        </p:nvGrpSpPr>
        <p:grpSpPr>
          <a:xfrm>
            <a:off x="-889355" y="-2370251"/>
            <a:ext cx="11556126" cy="9844824"/>
            <a:chOff x="-889355" y="-2370251"/>
            <a:chExt cx="11556126" cy="9844824"/>
          </a:xfrm>
        </p:grpSpPr>
        <p:grpSp>
          <p:nvGrpSpPr>
            <p:cNvPr id="36" name="Google Shape;36;p5"/>
            <p:cNvGrpSpPr/>
            <p:nvPr/>
          </p:nvGrpSpPr>
          <p:grpSpPr>
            <a:xfrm>
              <a:off x="6837695" y="-2370251"/>
              <a:ext cx="3829076" cy="3803499"/>
              <a:chOff x="6837695" y="-2370251"/>
              <a:chExt cx="3829076" cy="3803499"/>
            </a:xfrm>
          </p:grpSpPr>
          <p:pic>
            <p:nvPicPr>
              <p:cNvPr id="37" name="Google Shape;37;p5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7641431" y="-1592076"/>
                <a:ext cx="3025340" cy="302532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8" name="Google Shape;38;p5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6837695" y="-2370251"/>
                <a:ext cx="3022709" cy="302532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9" name="Google Shape;39;p5"/>
            <p:cNvGrpSpPr/>
            <p:nvPr/>
          </p:nvGrpSpPr>
          <p:grpSpPr>
            <a:xfrm>
              <a:off x="-889355" y="3732534"/>
              <a:ext cx="3159376" cy="3742039"/>
              <a:chOff x="-889355" y="3732534"/>
              <a:chExt cx="3159376" cy="3742039"/>
            </a:xfrm>
          </p:grpSpPr>
          <p:pic>
            <p:nvPicPr>
              <p:cNvPr id="40" name="Google Shape;40;p5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-889355" y="4404374"/>
                <a:ext cx="3025340" cy="302532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1" name="Google Shape;41;p5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 rot="10800000">
                <a:off x="-388584" y="3732534"/>
                <a:ext cx="1624701" cy="1624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2" name="Google Shape;42;p5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 rot="10800000">
                <a:off x="-752687" y="4449247"/>
                <a:ext cx="3022709" cy="302532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7"/>
          <p:cNvSpPr txBox="1">
            <a:spLocks noGrp="1"/>
          </p:cNvSpPr>
          <p:nvPr>
            <p:ph type="title"/>
          </p:nvPr>
        </p:nvSpPr>
        <p:spPr>
          <a:xfrm>
            <a:off x="811975" y="878850"/>
            <a:ext cx="4294800" cy="102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7"/>
          <p:cNvSpPr txBox="1">
            <a:spLocks noGrp="1"/>
          </p:cNvSpPr>
          <p:nvPr>
            <p:ph type="subTitle" idx="1"/>
          </p:nvPr>
        </p:nvSpPr>
        <p:spPr>
          <a:xfrm>
            <a:off x="811975" y="1966350"/>
            <a:ext cx="4294800" cy="229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/>
            </a:lvl1pPr>
            <a:lvl2pPr lvl="1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lphaLcPeriod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romanLcPeriod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rabicPeriod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lphaLcPeriod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romanLcPeriod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arabicPeriod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alphaLcPeriod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romanLcPeriod"/>
              <a:defRPr/>
            </a:lvl9pPr>
          </a:lstStyle>
          <a:p>
            <a:endParaRPr/>
          </a:p>
        </p:txBody>
      </p:sp>
      <p:sp>
        <p:nvSpPr>
          <p:cNvPr id="56" name="Google Shape;56;p7"/>
          <p:cNvSpPr>
            <a:spLocks noGrp="1"/>
          </p:cNvSpPr>
          <p:nvPr>
            <p:ph type="pic" idx="2"/>
          </p:nvPr>
        </p:nvSpPr>
        <p:spPr>
          <a:xfrm>
            <a:off x="5390550" y="1075500"/>
            <a:ext cx="3027600" cy="2992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grpSp>
        <p:nvGrpSpPr>
          <p:cNvPr id="57" name="Google Shape;57;p7"/>
          <p:cNvGrpSpPr/>
          <p:nvPr/>
        </p:nvGrpSpPr>
        <p:grpSpPr>
          <a:xfrm>
            <a:off x="-1333762" y="-2277876"/>
            <a:ext cx="12495817" cy="9866426"/>
            <a:chOff x="-1333762" y="-2277876"/>
            <a:chExt cx="12495817" cy="9866426"/>
          </a:xfrm>
        </p:grpSpPr>
        <p:grpSp>
          <p:nvGrpSpPr>
            <p:cNvPr id="58" name="Google Shape;58;p7"/>
            <p:cNvGrpSpPr/>
            <p:nvPr/>
          </p:nvGrpSpPr>
          <p:grpSpPr>
            <a:xfrm>
              <a:off x="-1333762" y="3355949"/>
              <a:ext cx="4032748" cy="4232601"/>
              <a:chOff x="-1333762" y="3355949"/>
              <a:chExt cx="4032748" cy="4232601"/>
            </a:xfrm>
          </p:grpSpPr>
          <p:pic>
            <p:nvPicPr>
              <p:cNvPr id="59" name="Google Shape;59;p7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 rot="10800000">
                <a:off x="-326355" y="4473276"/>
                <a:ext cx="3025340" cy="302532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0" name="Google Shape;60;p7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 rot="10800000">
                <a:off x="-911484" y="3355949"/>
                <a:ext cx="1624701" cy="1624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1" name="Google Shape;61;p7"/>
              <p:cNvPicPr preferRelativeResize="0"/>
              <p:nvPr/>
            </p:nvPicPr>
            <p:blipFill rotWithShape="1">
              <a:blip r:embed="rId4">
                <a:alphaModFix/>
              </a:blip>
              <a:srcRect l="39" r="29"/>
              <a:stretch/>
            </p:blipFill>
            <p:spPr>
              <a:xfrm rot="-5400000">
                <a:off x="-456782" y="4104909"/>
                <a:ext cx="1268775" cy="126876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2" name="Google Shape;62;p7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 rot="10800000">
                <a:off x="-1333762" y="4563224"/>
                <a:ext cx="3022709" cy="302532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63" name="Google Shape;63;p7"/>
            <p:cNvGrpSpPr/>
            <p:nvPr/>
          </p:nvGrpSpPr>
          <p:grpSpPr>
            <a:xfrm>
              <a:off x="7031831" y="-2277876"/>
              <a:ext cx="4130223" cy="4224601"/>
              <a:chOff x="7031831" y="-2277876"/>
              <a:chExt cx="4130223" cy="4224601"/>
            </a:xfrm>
          </p:grpSpPr>
          <p:pic>
            <p:nvPicPr>
              <p:cNvPr id="64" name="Google Shape;64;p7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 rot="10800000">
                <a:off x="7031831" y="-2277876"/>
                <a:ext cx="3025340" cy="302532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5" name="Google Shape;65;p7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8139345" y="-1078601"/>
                <a:ext cx="3022709" cy="302532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8"/>
          <p:cNvSpPr txBox="1">
            <a:spLocks noGrp="1"/>
          </p:cNvSpPr>
          <p:nvPr>
            <p:ph type="title"/>
          </p:nvPr>
        </p:nvSpPr>
        <p:spPr>
          <a:xfrm>
            <a:off x="713225" y="1269000"/>
            <a:ext cx="45081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68" name="Google Shape;68;p8"/>
          <p:cNvGrpSpPr/>
          <p:nvPr/>
        </p:nvGrpSpPr>
        <p:grpSpPr>
          <a:xfrm>
            <a:off x="5740138" y="-1769876"/>
            <a:ext cx="5428267" cy="8761526"/>
            <a:chOff x="5740138" y="-1769876"/>
            <a:chExt cx="5428267" cy="8761526"/>
          </a:xfrm>
        </p:grpSpPr>
        <p:grpSp>
          <p:nvGrpSpPr>
            <p:cNvPr id="69" name="Google Shape;69;p8"/>
            <p:cNvGrpSpPr/>
            <p:nvPr/>
          </p:nvGrpSpPr>
          <p:grpSpPr>
            <a:xfrm>
              <a:off x="5740138" y="2892399"/>
              <a:ext cx="4032748" cy="4099251"/>
              <a:chOff x="-1333762" y="3489299"/>
              <a:chExt cx="4032748" cy="4099251"/>
            </a:xfrm>
          </p:grpSpPr>
          <p:pic>
            <p:nvPicPr>
              <p:cNvPr id="70" name="Google Shape;70;p8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 rot="10800000">
                <a:off x="-326355" y="4473276"/>
                <a:ext cx="3025340" cy="302532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1" name="Google Shape;71;p8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 rot="10800000">
                <a:off x="21966" y="3489299"/>
                <a:ext cx="1624701" cy="1624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2" name="Google Shape;72;p8"/>
              <p:cNvPicPr preferRelativeResize="0"/>
              <p:nvPr/>
            </p:nvPicPr>
            <p:blipFill rotWithShape="1">
              <a:blip r:embed="rId4">
                <a:alphaModFix/>
              </a:blip>
              <a:srcRect l="39" r="29"/>
              <a:stretch/>
            </p:blipFill>
            <p:spPr>
              <a:xfrm rot="-5400000">
                <a:off x="-456782" y="4104909"/>
                <a:ext cx="1268775" cy="126876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3" name="Google Shape;73;p8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 rot="10800000">
                <a:off x="-1333762" y="4563224"/>
                <a:ext cx="3022709" cy="302532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74" name="Google Shape;74;p8"/>
            <p:cNvGrpSpPr/>
            <p:nvPr/>
          </p:nvGrpSpPr>
          <p:grpSpPr>
            <a:xfrm>
              <a:off x="7038181" y="-1769876"/>
              <a:ext cx="4130223" cy="4224601"/>
              <a:chOff x="7031831" y="-2277876"/>
              <a:chExt cx="4130223" cy="4224601"/>
            </a:xfrm>
          </p:grpSpPr>
          <p:pic>
            <p:nvPicPr>
              <p:cNvPr id="75" name="Google Shape;75;p8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 rot="10800000">
                <a:off x="7031831" y="-2277876"/>
                <a:ext cx="3025340" cy="302532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6" name="Google Shape;76;p8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8139345" y="-1078601"/>
                <a:ext cx="3022709" cy="302532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9"/>
          <p:cNvSpPr txBox="1">
            <a:spLocks noGrp="1"/>
          </p:cNvSpPr>
          <p:nvPr>
            <p:ph type="title"/>
          </p:nvPr>
        </p:nvSpPr>
        <p:spPr>
          <a:xfrm>
            <a:off x="687750" y="110020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9"/>
          <p:cNvSpPr txBox="1">
            <a:spLocks noGrp="1"/>
          </p:cNvSpPr>
          <p:nvPr>
            <p:ph type="subTitle" idx="1"/>
          </p:nvPr>
        </p:nvSpPr>
        <p:spPr>
          <a:xfrm>
            <a:off x="687750" y="3064600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grpSp>
        <p:nvGrpSpPr>
          <p:cNvPr id="80" name="Google Shape;80;p9"/>
          <p:cNvGrpSpPr/>
          <p:nvPr/>
        </p:nvGrpSpPr>
        <p:grpSpPr>
          <a:xfrm>
            <a:off x="6609095" y="-2370251"/>
            <a:ext cx="4038951" cy="9369974"/>
            <a:chOff x="6837695" y="-2370251"/>
            <a:chExt cx="4038951" cy="9369974"/>
          </a:xfrm>
        </p:grpSpPr>
        <p:pic>
          <p:nvPicPr>
            <p:cNvPr id="81" name="Google Shape;81;p9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7851306" y="-1667026"/>
              <a:ext cx="3025341" cy="302532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82" name="Google Shape;82;p9"/>
            <p:cNvGrpSpPr/>
            <p:nvPr/>
          </p:nvGrpSpPr>
          <p:grpSpPr>
            <a:xfrm>
              <a:off x="6837695" y="-2370251"/>
              <a:ext cx="3393115" cy="9369974"/>
              <a:chOff x="6837695" y="-2370251"/>
              <a:chExt cx="3393115" cy="9369974"/>
            </a:xfrm>
          </p:grpSpPr>
          <p:pic>
            <p:nvPicPr>
              <p:cNvPr id="83" name="Google Shape;83;p9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6837695" y="-2370251"/>
                <a:ext cx="3022709" cy="3025326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84" name="Google Shape;84;p9"/>
              <p:cNvGrpSpPr/>
              <p:nvPr/>
            </p:nvGrpSpPr>
            <p:grpSpPr>
              <a:xfrm>
                <a:off x="6976885" y="3172660"/>
                <a:ext cx="3253926" cy="3827063"/>
                <a:chOff x="6976885" y="3172660"/>
                <a:chExt cx="3253926" cy="3827063"/>
              </a:xfrm>
            </p:grpSpPr>
            <p:pic>
              <p:nvPicPr>
                <p:cNvPr id="85" name="Google Shape;85;p9"/>
                <p:cNvPicPr preferRelativeResize="0"/>
                <p:nvPr/>
              </p:nvPicPr>
              <p:blipFill>
                <a:blip r:embed="rId4">
                  <a:alphaModFix/>
                </a:blip>
                <a:stretch>
                  <a:fillRect/>
                </a:stretch>
              </p:blipFill>
              <p:spPr>
                <a:xfrm>
                  <a:off x="7205470" y="3974399"/>
                  <a:ext cx="3025340" cy="302532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86" name="Google Shape;86;p9"/>
                <p:cNvPicPr preferRelativeResize="0"/>
                <p:nvPr/>
              </p:nvPicPr>
              <p:blipFill>
                <a:blip r:embed="rId5">
                  <a:alphaModFix/>
                </a:blip>
                <a:stretch>
                  <a:fillRect/>
                </a:stretch>
              </p:blipFill>
              <p:spPr>
                <a:xfrm rot="5400000" flipH="1">
                  <a:off x="7980540" y="3172668"/>
                  <a:ext cx="1268774" cy="126875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87" name="Google Shape;87;p9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/>
                <a:stretch/>
              </p:blipFill>
              <p:spPr>
                <a:xfrm rot="5400000" flipH="1">
                  <a:off x="6978193" y="3789547"/>
                  <a:ext cx="3022709" cy="3025326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0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90" name="Google Shape;90;p10"/>
          <p:cNvSpPr txBox="1">
            <a:spLocks noGrp="1"/>
          </p:cNvSpPr>
          <p:nvPr>
            <p:ph type="title"/>
          </p:nvPr>
        </p:nvSpPr>
        <p:spPr>
          <a:xfrm>
            <a:off x="1948800" y="4014450"/>
            <a:ext cx="5246400" cy="4416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3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1329998"/>
            <a:ext cx="7347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Oxygen"/>
              <a:buNone/>
              <a:defRPr sz="3000">
                <a:latin typeface="Oxygen"/>
                <a:ea typeface="Oxygen"/>
                <a:cs typeface="Oxygen"/>
                <a:sym typeface="Oxyge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Oxygen"/>
              <a:buNone/>
              <a:defRPr sz="3000">
                <a:latin typeface="Oxygen"/>
                <a:ea typeface="Oxygen"/>
                <a:cs typeface="Oxygen"/>
                <a:sym typeface="Oxyge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Oxygen"/>
              <a:buNone/>
              <a:defRPr sz="3000">
                <a:latin typeface="Oxygen"/>
                <a:ea typeface="Oxygen"/>
                <a:cs typeface="Oxygen"/>
                <a:sym typeface="Oxyge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Oxygen"/>
              <a:buNone/>
              <a:defRPr sz="3000">
                <a:latin typeface="Oxygen"/>
                <a:ea typeface="Oxygen"/>
                <a:cs typeface="Oxygen"/>
                <a:sym typeface="Oxyge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Oxygen"/>
              <a:buNone/>
              <a:defRPr sz="3000">
                <a:latin typeface="Oxygen"/>
                <a:ea typeface="Oxygen"/>
                <a:cs typeface="Oxygen"/>
                <a:sym typeface="Oxyge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Oxygen"/>
              <a:buNone/>
              <a:defRPr sz="3000">
                <a:latin typeface="Oxygen"/>
                <a:ea typeface="Oxygen"/>
                <a:cs typeface="Oxygen"/>
                <a:sym typeface="Oxyge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Oxygen"/>
              <a:buNone/>
              <a:defRPr sz="3000">
                <a:latin typeface="Oxygen"/>
                <a:ea typeface="Oxygen"/>
                <a:cs typeface="Oxygen"/>
                <a:sym typeface="Oxyge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Oxygen"/>
              <a:buNone/>
              <a:defRPr sz="3000">
                <a:latin typeface="Oxygen"/>
                <a:ea typeface="Oxygen"/>
                <a:cs typeface="Oxygen"/>
                <a:sym typeface="Oxygen"/>
              </a:defRPr>
            </a:lvl9pPr>
          </a:lstStyle>
          <a:p>
            <a:r>
              <a:t>xx%</a:t>
            </a:r>
          </a:p>
        </p:txBody>
      </p:sp>
      <p:sp>
        <p:nvSpPr>
          <p:cNvPr id="103" name="Google Shape;103;p13"/>
          <p:cNvSpPr txBox="1">
            <a:spLocks noGrp="1"/>
          </p:cNvSpPr>
          <p:nvPr>
            <p:ph type="title" idx="3" hasCustomPrompt="1"/>
          </p:nvPr>
        </p:nvSpPr>
        <p:spPr>
          <a:xfrm>
            <a:off x="3739350" y="1330002"/>
            <a:ext cx="7347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Oxygen"/>
              <a:buNone/>
              <a:defRPr sz="3000">
                <a:latin typeface="Oxygen"/>
                <a:ea typeface="Oxygen"/>
                <a:cs typeface="Oxygen"/>
                <a:sym typeface="Oxyge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Oxygen"/>
              <a:buNone/>
              <a:defRPr sz="3000">
                <a:latin typeface="Oxygen"/>
                <a:ea typeface="Oxygen"/>
                <a:cs typeface="Oxygen"/>
                <a:sym typeface="Oxyge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Oxygen"/>
              <a:buNone/>
              <a:defRPr sz="3000">
                <a:latin typeface="Oxygen"/>
                <a:ea typeface="Oxygen"/>
                <a:cs typeface="Oxygen"/>
                <a:sym typeface="Oxyge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Oxygen"/>
              <a:buNone/>
              <a:defRPr sz="3000">
                <a:latin typeface="Oxygen"/>
                <a:ea typeface="Oxygen"/>
                <a:cs typeface="Oxygen"/>
                <a:sym typeface="Oxyge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Oxygen"/>
              <a:buNone/>
              <a:defRPr sz="3000">
                <a:latin typeface="Oxygen"/>
                <a:ea typeface="Oxygen"/>
                <a:cs typeface="Oxygen"/>
                <a:sym typeface="Oxyge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Oxygen"/>
              <a:buNone/>
              <a:defRPr sz="3000">
                <a:latin typeface="Oxygen"/>
                <a:ea typeface="Oxygen"/>
                <a:cs typeface="Oxygen"/>
                <a:sym typeface="Oxyge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Oxygen"/>
              <a:buNone/>
              <a:defRPr sz="3000">
                <a:latin typeface="Oxygen"/>
                <a:ea typeface="Oxygen"/>
                <a:cs typeface="Oxygen"/>
                <a:sym typeface="Oxyge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Oxygen"/>
              <a:buNone/>
              <a:defRPr sz="3000">
                <a:latin typeface="Oxygen"/>
                <a:ea typeface="Oxygen"/>
                <a:cs typeface="Oxygen"/>
                <a:sym typeface="Oxygen"/>
              </a:defRPr>
            </a:lvl9pPr>
          </a:lstStyle>
          <a:p>
            <a:r>
              <a:t>xx%</a:t>
            </a:r>
          </a:p>
        </p:txBody>
      </p:sp>
      <p:sp>
        <p:nvSpPr>
          <p:cNvPr id="104" name="Google Shape;104;p13"/>
          <p:cNvSpPr txBox="1">
            <a:spLocks noGrp="1"/>
          </p:cNvSpPr>
          <p:nvPr>
            <p:ph type="title" idx="4" hasCustomPrompt="1"/>
          </p:nvPr>
        </p:nvSpPr>
        <p:spPr>
          <a:xfrm>
            <a:off x="720000" y="2345773"/>
            <a:ext cx="7347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Oxygen"/>
              <a:buNone/>
              <a:defRPr sz="3000">
                <a:latin typeface="Oxygen"/>
                <a:ea typeface="Oxygen"/>
                <a:cs typeface="Oxygen"/>
                <a:sym typeface="Oxyge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Oxygen"/>
              <a:buNone/>
              <a:defRPr sz="3000">
                <a:latin typeface="Oxygen"/>
                <a:ea typeface="Oxygen"/>
                <a:cs typeface="Oxygen"/>
                <a:sym typeface="Oxyge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Oxygen"/>
              <a:buNone/>
              <a:defRPr sz="3000">
                <a:latin typeface="Oxygen"/>
                <a:ea typeface="Oxygen"/>
                <a:cs typeface="Oxygen"/>
                <a:sym typeface="Oxyge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Oxygen"/>
              <a:buNone/>
              <a:defRPr sz="3000">
                <a:latin typeface="Oxygen"/>
                <a:ea typeface="Oxygen"/>
                <a:cs typeface="Oxygen"/>
                <a:sym typeface="Oxyge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Oxygen"/>
              <a:buNone/>
              <a:defRPr sz="3000">
                <a:latin typeface="Oxygen"/>
                <a:ea typeface="Oxygen"/>
                <a:cs typeface="Oxygen"/>
                <a:sym typeface="Oxyge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Oxygen"/>
              <a:buNone/>
              <a:defRPr sz="3000">
                <a:latin typeface="Oxygen"/>
                <a:ea typeface="Oxygen"/>
                <a:cs typeface="Oxygen"/>
                <a:sym typeface="Oxyge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Oxygen"/>
              <a:buNone/>
              <a:defRPr sz="3000">
                <a:latin typeface="Oxygen"/>
                <a:ea typeface="Oxygen"/>
                <a:cs typeface="Oxygen"/>
                <a:sym typeface="Oxyge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Oxygen"/>
              <a:buNone/>
              <a:defRPr sz="3000">
                <a:latin typeface="Oxygen"/>
                <a:ea typeface="Oxygen"/>
                <a:cs typeface="Oxygen"/>
                <a:sym typeface="Oxygen"/>
              </a:defRPr>
            </a:lvl9pPr>
          </a:lstStyle>
          <a:p>
            <a:r>
              <a:t>xx%</a:t>
            </a:r>
          </a:p>
        </p:txBody>
      </p:sp>
      <p:sp>
        <p:nvSpPr>
          <p:cNvPr id="105" name="Google Shape;105;p13"/>
          <p:cNvSpPr txBox="1">
            <a:spLocks noGrp="1"/>
          </p:cNvSpPr>
          <p:nvPr>
            <p:ph type="title" idx="5" hasCustomPrompt="1"/>
          </p:nvPr>
        </p:nvSpPr>
        <p:spPr>
          <a:xfrm>
            <a:off x="3739350" y="2345777"/>
            <a:ext cx="7347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Oxygen"/>
              <a:buNone/>
              <a:defRPr sz="3000">
                <a:latin typeface="Oxygen"/>
                <a:ea typeface="Oxygen"/>
                <a:cs typeface="Oxygen"/>
                <a:sym typeface="Oxyge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Oxygen"/>
              <a:buNone/>
              <a:defRPr sz="3000">
                <a:latin typeface="Oxygen"/>
                <a:ea typeface="Oxygen"/>
                <a:cs typeface="Oxygen"/>
                <a:sym typeface="Oxyge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Oxygen"/>
              <a:buNone/>
              <a:defRPr sz="3000">
                <a:latin typeface="Oxygen"/>
                <a:ea typeface="Oxygen"/>
                <a:cs typeface="Oxygen"/>
                <a:sym typeface="Oxyge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Oxygen"/>
              <a:buNone/>
              <a:defRPr sz="3000">
                <a:latin typeface="Oxygen"/>
                <a:ea typeface="Oxygen"/>
                <a:cs typeface="Oxygen"/>
                <a:sym typeface="Oxyge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Oxygen"/>
              <a:buNone/>
              <a:defRPr sz="3000">
                <a:latin typeface="Oxygen"/>
                <a:ea typeface="Oxygen"/>
                <a:cs typeface="Oxygen"/>
                <a:sym typeface="Oxyge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Oxygen"/>
              <a:buNone/>
              <a:defRPr sz="3000">
                <a:latin typeface="Oxygen"/>
                <a:ea typeface="Oxygen"/>
                <a:cs typeface="Oxygen"/>
                <a:sym typeface="Oxyge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Oxygen"/>
              <a:buNone/>
              <a:defRPr sz="3000">
                <a:latin typeface="Oxygen"/>
                <a:ea typeface="Oxygen"/>
                <a:cs typeface="Oxygen"/>
                <a:sym typeface="Oxyge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Oxygen"/>
              <a:buNone/>
              <a:defRPr sz="3000">
                <a:latin typeface="Oxygen"/>
                <a:ea typeface="Oxygen"/>
                <a:cs typeface="Oxygen"/>
                <a:sym typeface="Oxygen"/>
              </a:defRPr>
            </a:lvl9pPr>
          </a:lstStyle>
          <a:p>
            <a:r>
              <a:t>xx%</a:t>
            </a:r>
          </a:p>
        </p:txBody>
      </p:sp>
      <p:sp>
        <p:nvSpPr>
          <p:cNvPr id="106" name="Google Shape;106;p13"/>
          <p:cNvSpPr txBox="1">
            <a:spLocks noGrp="1"/>
          </p:cNvSpPr>
          <p:nvPr>
            <p:ph type="title" idx="6" hasCustomPrompt="1"/>
          </p:nvPr>
        </p:nvSpPr>
        <p:spPr>
          <a:xfrm>
            <a:off x="720000" y="3361552"/>
            <a:ext cx="7347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Oxygen"/>
              <a:buNone/>
              <a:defRPr sz="3000">
                <a:latin typeface="Oxygen"/>
                <a:ea typeface="Oxygen"/>
                <a:cs typeface="Oxygen"/>
                <a:sym typeface="Oxyge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Oxygen"/>
              <a:buNone/>
              <a:defRPr sz="3000">
                <a:latin typeface="Oxygen"/>
                <a:ea typeface="Oxygen"/>
                <a:cs typeface="Oxygen"/>
                <a:sym typeface="Oxyge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Oxygen"/>
              <a:buNone/>
              <a:defRPr sz="3000">
                <a:latin typeface="Oxygen"/>
                <a:ea typeface="Oxygen"/>
                <a:cs typeface="Oxygen"/>
                <a:sym typeface="Oxyge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Oxygen"/>
              <a:buNone/>
              <a:defRPr sz="3000">
                <a:latin typeface="Oxygen"/>
                <a:ea typeface="Oxygen"/>
                <a:cs typeface="Oxygen"/>
                <a:sym typeface="Oxyge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Oxygen"/>
              <a:buNone/>
              <a:defRPr sz="3000">
                <a:latin typeface="Oxygen"/>
                <a:ea typeface="Oxygen"/>
                <a:cs typeface="Oxygen"/>
                <a:sym typeface="Oxyge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Oxygen"/>
              <a:buNone/>
              <a:defRPr sz="3000">
                <a:latin typeface="Oxygen"/>
                <a:ea typeface="Oxygen"/>
                <a:cs typeface="Oxygen"/>
                <a:sym typeface="Oxyge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Oxygen"/>
              <a:buNone/>
              <a:defRPr sz="3000">
                <a:latin typeface="Oxygen"/>
                <a:ea typeface="Oxygen"/>
                <a:cs typeface="Oxygen"/>
                <a:sym typeface="Oxyge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Oxygen"/>
              <a:buNone/>
              <a:defRPr sz="3000">
                <a:latin typeface="Oxygen"/>
                <a:ea typeface="Oxygen"/>
                <a:cs typeface="Oxygen"/>
                <a:sym typeface="Oxygen"/>
              </a:defRPr>
            </a:lvl9pPr>
          </a:lstStyle>
          <a:p>
            <a:r>
              <a:t>xx%</a:t>
            </a:r>
          </a:p>
        </p:txBody>
      </p:sp>
      <p:sp>
        <p:nvSpPr>
          <p:cNvPr id="107" name="Google Shape;107;p13"/>
          <p:cNvSpPr txBox="1">
            <a:spLocks noGrp="1"/>
          </p:cNvSpPr>
          <p:nvPr>
            <p:ph type="title" idx="7" hasCustomPrompt="1"/>
          </p:nvPr>
        </p:nvSpPr>
        <p:spPr>
          <a:xfrm>
            <a:off x="3739350" y="3361552"/>
            <a:ext cx="7347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Oxygen"/>
              <a:buNone/>
              <a:defRPr sz="3000">
                <a:latin typeface="Oxygen"/>
                <a:ea typeface="Oxygen"/>
                <a:cs typeface="Oxygen"/>
                <a:sym typeface="Oxyge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Oxygen"/>
              <a:buNone/>
              <a:defRPr sz="3000">
                <a:latin typeface="Oxygen"/>
                <a:ea typeface="Oxygen"/>
                <a:cs typeface="Oxygen"/>
                <a:sym typeface="Oxyge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Oxygen"/>
              <a:buNone/>
              <a:defRPr sz="3000">
                <a:latin typeface="Oxygen"/>
                <a:ea typeface="Oxygen"/>
                <a:cs typeface="Oxygen"/>
                <a:sym typeface="Oxyge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Oxygen"/>
              <a:buNone/>
              <a:defRPr sz="3000">
                <a:latin typeface="Oxygen"/>
                <a:ea typeface="Oxygen"/>
                <a:cs typeface="Oxygen"/>
                <a:sym typeface="Oxyge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Oxygen"/>
              <a:buNone/>
              <a:defRPr sz="3000">
                <a:latin typeface="Oxygen"/>
                <a:ea typeface="Oxygen"/>
                <a:cs typeface="Oxygen"/>
                <a:sym typeface="Oxyge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Oxygen"/>
              <a:buNone/>
              <a:defRPr sz="3000">
                <a:latin typeface="Oxygen"/>
                <a:ea typeface="Oxygen"/>
                <a:cs typeface="Oxygen"/>
                <a:sym typeface="Oxyge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Oxygen"/>
              <a:buNone/>
              <a:defRPr sz="3000">
                <a:latin typeface="Oxygen"/>
                <a:ea typeface="Oxygen"/>
                <a:cs typeface="Oxygen"/>
                <a:sym typeface="Oxyge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Oxygen"/>
              <a:buNone/>
              <a:defRPr sz="3000">
                <a:latin typeface="Oxygen"/>
                <a:ea typeface="Oxygen"/>
                <a:cs typeface="Oxygen"/>
                <a:sym typeface="Oxygen"/>
              </a:defRPr>
            </a:lvl9pPr>
          </a:lstStyle>
          <a:p>
            <a:r>
              <a:t>xx%</a:t>
            </a:r>
          </a:p>
        </p:txBody>
      </p:sp>
      <p:sp>
        <p:nvSpPr>
          <p:cNvPr id="108" name="Google Shape;108;p13"/>
          <p:cNvSpPr txBox="1">
            <a:spLocks noGrp="1"/>
          </p:cNvSpPr>
          <p:nvPr>
            <p:ph type="subTitle" idx="1"/>
          </p:nvPr>
        </p:nvSpPr>
        <p:spPr>
          <a:xfrm>
            <a:off x="720000" y="1857050"/>
            <a:ext cx="2532000" cy="4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xygen"/>
              <a:buNone/>
              <a:defRPr sz="1800" b="1">
                <a:latin typeface="Onest"/>
                <a:ea typeface="Onest"/>
                <a:cs typeface="Onest"/>
                <a:sym typeface="Ones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xygen"/>
              <a:buNone/>
              <a:defRPr sz="2400" b="1">
                <a:latin typeface="Oxygen"/>
                <a:ea typeface="Oxygen"/>
                <a:cs typeface="Oxygen"/>
                <a:sym typeface="Oxyge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xygen"/>
              <a:buNone/>
              <a:defRPr sz="2400" b="1">
                <a:latin typeface="Oxygen"/>
                <a:ea typeface="Oxygen"/>
                <a:cs typeface="Oxygen"/>
                <a:sym typeface="Oxyge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xygen"/>
              <a:buNone/>
              <a:defRPr sz="2400" b="1">
                <a:latin typeface="Oxygen"/>
                <a:ea typeface="Oxygen"/>
                <a:cs typeface="Oxygen"/>
                <a:sym typeface="Oxyge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xygen"/>
              <a:buNone/>
              <a:defRPr sz="2400" b="1">
                <a:latin typeface="Oxygen"/>
                <a:ea typeface="Oxygen"/>
                <a:cs typeface="Oxygen"/>
                <a:sym typeface="Oxyge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xygen"/>
              <a:buNone/>
              <a:defRPr sz="2400" b="1">
                <a:latin typeface="Oxygen"/>
                <a:ea typeface="Oxygen"/>
                <a:cs typeface="Oxygen"/>
                <a:sym typeface="Oxyge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xygen"/>
              <a:buNone/>
              <a:defRPr sz="2400" b="1">
                <a:latin typeface="Oxygen"/>
                <a:ea typeface="Oxygen"/>
                <a:cs typeface="Oxygen"/>
                <a:sym typeface="Oxyge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xygen"/>
              <a:buNone/>
              <a:defRPr sz="2400" b="1">
                <a:latin typeface="Oxygen"/>
                <a:ea typeface="Oxygen"/>
                <a:cs typeface="Oxygen"/>
                <a:sym typeface="Oxyge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xygen"/>
              <a:buNone/>
              <a:defRPr sz="2400" b="1">
                <a:latin typeface="Oxygen"/>
                <a:ea typeface="Oxygen"/>
                <a:cs typeface="Oxygen"/>
                <a:sym typeface="Oxygen"/>
              </a:defRPr>
            </a:lvl9pPr>
          </a:lstStyle>
          <a:p>
            <a:endParaRPr/>
          </a:p>
        </p:txBody>
      </p:sp>
      <p:sp>
        <p:nvSpPr>
          <p:cNvPr id="109" name="Google Shape;109;p13"/>
          <p:cNvSpPr txBox="1">
            <a:spLocks noGrp="1"/>
          </p:cNvSpPr>
          <p:nvPr>
            <p:ph type="subTitle" idx="8"/>
          </p:nvPr>
        </p:nvSpPr>
        <p:spPr>
          <a:xfrm>
            <a:off x="720000" y="2872825"/>
            <a:ext cx="2532000" cy="4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xygen"/>
              <a:buNone/>
              <a:defRPr sz="1800" b="1">
                <a:latin typeface="Onest"/>
                <a:ea typeface="Onest"/>
                <a:cs typeface="Onest"/>
                <a:sym typeface="Ones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xygen"/>
              <a:buNone/>
              <a:defRPr sz="2400" b="1">
                <a:latin typeface="Oxygen"/>
                <a:ea typeface="Oxygen"/>
                <a:cs typeface="Oxygen"/>
                <a:sym typeface="Oxyge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xygen"/>
              <a:buNone/>
              <a:defRPr sz="2400" b="1">
                <a:latin typeface="Oxygen"/>
                <a:ea typeface="Oxygen"/>
                <a:cs typeface="Oxygen"/>
                <a:sym typeface="Oxyge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xygen"/>
              <a:buNone/>
              <a:defRPr sz="2400" b="1">
                <a:latin typeface="Oxygen"/>
                <a:ea typeface="Oxygen"/>
                <a:cs typeface="Oxygen"/>
                <a:sym typeface="Oxyge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xygen"/>
              <a:buNone/>
              <a:defRPr sz="2400" b="1">
                <a:latin typeface="Oxygen"/>
                <a:ea typeface="Oxygen"/>
                <a:cs typeface="Oxygen"/>
                <a:sym typeface="Oxyge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xygen"/>
              <a:buNone/>
              <a:defRPr sz="2400" b="1">
                <a:latin typeface="Oxygen"/>
                <a:ea typeface="Oxygen"/>
                <a:cs typeface="Oxygen"/>
                <a:sym typeface="Oxyge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xygen"/>
              <a:buNone/>
              <a:defRPr sz="2400" b="1">
                <a:latin typeface="Oxygen"/>
                <a:ea typeface="Oxygen"/>
                <a:cs typeface="Oxygen"/>
                <a:sym typeface="Oxyge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xygen"/>
              <a:buNone/>
              <a:defRPr sz="2400" b="1">
                <a:latin typeface="Oxygen"/>
                <a:ea typeface="Oxygen"/>
                <a:cs typeface="Oxygen"/>
                <a:sym typeface="Oxyge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xygen"/>
              <a:buNone/>
              <a:defRPr sz="2400" b="1">
                <a:latin typeface="Oxygen"/>
                <a:ea typeface="Oxygen"/>
                <a:cs typeface="Oxygen"/>
                <a:sym typeface="Oxygen"/>
              </a:defRPr>
            </a:lvl9pPr>
          </a:lstStyle>
          <a:p>
            <a:endParaRPr/>
          </a:p>
        </p:txBody>
      </p:sp>
      <p:sp>
        <p:nvSpPr>
          <p:cNvPr id="110" name="Google Shape;110;p13"/>
          <p:cNvSpPr txBox="1">
            <a:spLocks noGrp="1"/>
          </p:cNvSpPr>
          <p:nvPr>
            <p:ph type="subTitle" idx="9"/>
          </p:nvPr>
        </p:nvSpPr>
        <p:spPr>
          <a:xfrm>
            <a:off x="720000" y="3888650"/>
            <a:ext cx="2532000" cy="4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xygen"/>
              <a:buNone/>
              <a:defRPr sz="1800" b="1">
                <a:latin typeface="Onest"/>
                <a:ea typeface="Onest"/>
                <a:cs typeface="Onest"/>
                <a:sym typeface="Ones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xygen"/>
              <a:buNone/>
              <a:defRPr sz="2400" b="1">
                <a:latin typeface="Oxygen"/>
                <a:ea typeface="Oxygen"/>
                <a:cs typeface="Oxygen"/>
                <a:sym typeface="Oxyge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xygen"/>
              <a:buNone/>
              <a:defRPr sz="2400" b="1">
                <a:latin typeface="Oxygen"/>
                <a:ea typeface="Oxygen"/>
                <a:cs typeface="Oxygen"/>
                <a:sym typeface="Oxyge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xygen"/>
              <a:buNone/>
              <a:defRPr sz="2400" b="1">
                <a:latin typeface="Oxygen"/>
                <a:ea typeface="Oxygen"/>
                <a:cs typeface="Oxygen"/>
                <a:sym typeface="Oxyge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xygen"/>
              <a:buNone/>
              <a:defRPr sz="2400" b="1">
                <a:latin typeface="Oxygen"/>
                <a:ea typeface="Oxygen"/>
                <a:cs typeface="Oxygen"/>
                <a:sym typeface="Oxyge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xygen"/>
              <a:buNone/>
              <a:defRPr sz="2400" b="1">
                <a:latin typeface="Oxygen"/>
                <a:ea typeface="Oxygen"/>
                <a:cs typeface="Oxygen"/>
                <a:sym typeface="Oxyge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xygen"/>
              <a:buNone/>
              <a:defRPr sz="2400" b="1">
                <a:latin typeface="Oxygen"/>
                <a:ea typeface="Oxygen"/>
                <a:cs typeface="Oxygen"/>
                <a:sym typeface="Oxyge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xygen"/>
              <a:buNone/>
              <a:defRPr sz="2400" b="1">
                <a:latin typeface="Oxygen"/>
                <a:ea typeface="Oxygen"/>
                <a:cs typeface="Oxygen"/>
                <a:sym typeface="Oxyge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xygen"/>
              <a:buNone/>
              <a:defRPr sz="2400" b="1">
                <a:latin typeface="Oxygen"/>
                <a:ea typeface="Oxygen"/>
                <a:cs typeface="Oxygen"/>
                <a:sym typeface="Oxygen"/>
              </a:defRPr>
            </a:lvl9pPr>
          </a:lstStyle>
          <a:p>
            <a:endParaRPr/>
          </a:p>
        </p:txBody>
      </p:sp>
      <p:sp>
        <p:nvSpPr>
          <p:cNvPr id="111" name="Google Shape;111;p13"/>
          <p:cNvSpPr txBox="1">
            <a:spLocks noGrp="1"/>
          </p:cNvSpPr>
          <p:nvPr>
            <p:ph type="subTitle" idx="13"/>
          </p:nvPr>
        </p:nvSpPr>
        <p:spPr>
          <a:xfrm>
            <a:off x="3739350" y="1857100"/>
            <a:ext cx="2532000" cy="4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xygen"/>
              <a:buNone/>
              <a:defRPr sz="1800" b="1">
                <a:latin typeface="Onest"/>
                <a:ea typeface="Onest"/>
                <a:cs typeface="Onest"/>
                <a:sym typeface="Ones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xygen"/>
              <a:buNone/>
              <a:defRPr sz="2400" b="1">
                <a:latin typeface="Oxygen"/>
                <a:ea typeface="Oxygen"/>
                <a:cs typeface="Oxygen"/>
                <a:sym typeface="Oxyge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xygen"/>
              <a:buNone/>
              <a:defRPr sz="2400" b="1">
                <a:latin typeface="Oxygen"/>
                <a:ea typeface="Oxygen"/>
                <a:cs typeface="Oxygen"/>
                <a:sym typeface="Oxyge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xygen"/>
              <a:buNone/>
              <a:defRPr sz="2400" b="1">
                <a:latin typeface="Oxygen"/>
                <a:ea typeface="Oxygen"/>
                <a:cs typeface="Oxygen"/>
                <a:sym typeface="Oxyge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xygen"/>
              <a:buNone/>
              <a:defRPr sz="2400" b="1">
                <a:latin typeface="Oxygen"/>
                <a:ea typeface="Oxygen"/>
                <a:cs typeface="Oxygen"/>
                <a:sym typeface="Oxyge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xygen"/>
              <a:buNone/>
              <a:defRPr sz="2400" b="1">
                <a:latin typeface="Oxygen"/>
                <a:ea typeface="Oxygen"/>
                <a:cs typeface="Oxygen"/>
                <a:sym typeface="Oxyge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xygen"/>
              <a:buNone/>
              <a:defRPr sz="2400" b="1">
                <a:latin typeface="Oxygen"/>
                <a:ea typeface="Oxygen"/>
                <a:cs typeface="Oxygen"/>
                <a:sym typeface="Oxyge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xygen"/>
              <a:buNone/>
              <a:defRPr sz="2400" b="1">
                <a:latin typeface="Oxygen"/>
                <a:ea typeface="Oxygen"/>
                <a:cs typeface="Oxygen"/>
                <a:sym typeface="Oxyge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xygen"/>
              <a:buNone/>
              <a:defRPr sz="2400" b="1">
                <a:latin typeface="Oxygen"/>
                <a:ea typeface="Oxygen"/>
                <a:cs typeface="Oxygen"/>
                <a:sym typeface="Oxygen"/>
              </a:defRPr>
            </a:lvl9pPr>
          </a:lstStyle>
          <a:p>
            <a:endParaRPr/>
          </a:p>
        </p:txBody>
      </p:sp>
      <p:sp>
        <p:nvSpPr>
          <p:cNvPr id="112" name="Google Shape;112;p13"/>
          <p:cNvSpPr txBox="1">
            <a:spLocks noGrp="1"/>
          </p:cNvSpPr>
          <p:nvPr>
            <p:ph type="subTitle" idx="14"/>
          </p:nvPr>
        </p:nvSpPr>
        <p:spPr>
          <a:xfrm>
            <a:off x="3739350" y="2872875"/>
            <a:ext cx="2532000" cy="4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xygen"/>
              <a:buNone/>
              <a:defRPr sz="1800" b="1">
                <a:latin typeface="Onest"/>
                <a:ea typeface="Onest"/>
                <a:cs typeface="Onest"/>
                <a:sym typeface="Ones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xygen"/>
              <a:buNone/>
              <a:defRPr sz="2400" b="1">
                <a:latin typeface="Oxygen"/>
                <a:ea typeface="Oxygen"/>
                <a:cs typeface="Oxygen"/>
                <a:sym typeface="Oxyge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xygen"/>
              <a:buNone/>
              <a:defRPr sz="2400" b="1">
                <a:latin typeface="Oxygen"/>
                <a:ea typeface="Oxygen"/>
                <a:cs typeface="Oxygen"/>
                <a:sym typeface="Oxyge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xygen"/>
              <a:buNone/>
              <a:defRPr sz="2400" b="1">
                <a:latin typeface="Oxygen"/>
                <a:ea typeface="Oxygen"/>
                <a:cs typeface="Oxygen"/>
                <a:sym typeface="Oxyge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xygen"/>
              <a:buNone/>
              <a:defRPr sz="2400" b="1">
                <a:latin typeface="Oxygen"/>
                <a:ea typeface="Oxygen"/>
                <a:cs typeface="Oxygen"/>
                <a:sym typeface="Oxyge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xygen"/>
              <a:buNone/>
              <a:defRPr sz="2400" b="1">
                <a:latin typeface="Oxygen"/>
                <a:ea typeface="Oxygen"/>
                <a:cs typeface="Oxygen"/>
                <a:sym typeface="Oxyge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xygen"/>
              <a:buNone/>
              <a:defRPr sz="2400" b="1">
                <a:latin typeface="Oxygen"/>
                <a:ea typeface="Oxygen"/>
                <a:cs typeface="Oxygen"/>
                <a:sym typeface="Oxyge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xygen"/>
              <a:buNone/>
              <a:defRPr sz="2400" b="1">
                <a:latin typeface="Oxygen"/>
                <a:ea typeface="Oxygen"/>
                <a:cs typeface="Oxygen"/>
                <a:sym typeface="Oxyge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xygen"/>
              <a:buNone/>
              <a:defRPr sz="2400" b="1">
                <a:latin typeface="Oxygen"/>
                <a:ea typeface="Oxygen"/>
                <a:cs typeface="Oxygen"/>
                <a:sym typeface="Oxygen"/>
              </a:defRPr>
            </a:lvl9pPr>
          </a:lstStyle>
          <a:p>
            <a:endParaRPr/>
          </a:p>
        </p:txBody>
      </p:sp>
      <p:sp>
        <p:nvSpPr>
          <p:cNvPr id="113" name="Google Shape;113;p13"/>
          <p:cNvSpPr txBox="1">
            <a:spLocks noGrp="1"/>
          </p:cNvSpPr>
          <p:nvPr>
            <p:ph type="subTitle" idx="15"/>
          </p:nvPr>
        </p:nvSpPr>
        <p:spPr>
          <a:xfrm>
            <a:off x="3739350" y="3888650"/>
            <a:ext cx="2532000" cy="4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xygen"/>
              <a:buNone/>
              <a:defRPr sz="1800" b="1">
                <a:latin typeface="Onest"/>
                <a:ea typeface="Onest"/>
                <a:cs typeface="Onest"/>
                <a:sym typeface="Ones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xygen"/>
              <a:buNone/>
              <a:defRPr sz="2400" b="1">
                <a:latin typeface="Oxygen"/>
                <a:ea typeface="Oxygen"/>
                <a:cs typeface="Oxygen"/>
                <a:sym typeface="Oxyge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xygen"/>
              <a:buNone/>
              <a:defRPr sz="2400" b="1">
                <a:latin typeface="Oxygen"/>
                <a:ea typeface="Oxygen"/>
                <a:cs typeface="Oxygen"/>
                <a:sym typeface="Oxyge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xygen"/>
              <a:buNone/>
              <a:defRPr sz="2400" b="1">
                <a:latin typeface="Oxygen"/>
                <a:ea typeface="Oxygen"/>
                <a:cs typeface="Oxygen"/>
                <a:sym typeface="Oxyge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xygen"/>
              <a:buNone/>
              <a:defRPr sz="2400" b="1">
                <a:latin typeface="Oxygen"/>
                <a:ea typeface="Oxygen"/>
                <a:cs typeface="Oxygen"/>
                <a:sym typeface="Oxyge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xygen"/>
              <a:buNone/>
              <a:defRPr sz="2400" b="1">
                <a:latin typeface="Oxygen"/>
                <a:ea typeface="Oxygen"/>
                <a:cs typeface="Oxygen"/>
                <a:sym typeface="Oxyge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xygen"/>
              <a:buNone/>
              <a:defRPr sz="2400" b="1">
                <a:latin typeface="Oxygen"/>
                <a:ea typeface="Oxygen"/>
                <a:cs typeface="Oxygen"/>
                <a:sym typeface="Oxyge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xygen"/>
              <a:buNone/>
              <a:defRPr sz="2400" b="1">
                <a:latin typeface="Oxygen"/>
                <a:ea typeface="Oxygen"/>
                <a:cs typeface="Oxygen"/>
                <a:sym typeface="Oxyge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xygen"/>
              <a:buNone/>
              <a:defRPr sz="2400" b="1">
                <a:latin typeface="Oxygen"/>
                <a:ea typeface="Oxygen"/>
                <a:cs typeface="Oxygen"/>
                <a:sym typeface="Oxyge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nest"/>
              <a:buNone/>
              <a:defRPr sz="3000" b="1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nest"/>
              <a:buNone/>
              <a:defRPr sz="3000" b="1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nest"/>
              <a:buNone/>
              <a:defRPr sz="3000" b="1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nest"/>
              <a:buNone/>
              <a:defRPr sz="3000" b="1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nest"/>
              <a:buNone/>
              <a:defRPr sz="3000" b="1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nest"/>
              <a:buNone/>
              <a:defRPr sz="3000" b="1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nest"/>
              <a:buNone/>
              <a:defRPr sz="3000" b="1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nest"/>
              <a:buNone/>
              <a:defRPr sz="3000" b="1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nest"/>
              <a:buNone/>
              <a:defRPr sz="3000" b="1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Char char="●"/>
              <a:defRPr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Char char="○"/>
              <a:defRPr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Char char="■"/>
              <a:defRPr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Char char="●"/>
              <a:defRPr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Char char="○"/>
              <a:defRPr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Char char="■"/>
              <a:defRPr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Char char="●"/>
              <a:defRPr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Char char="○"/>
              <a:defRPr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Char char="■"/>
              <a:defRPr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8" r:id="rId8"/>
    <p:sldLayoutId id="2147483659" r:id="rId9"/>
    <p:sldLayoutId id="2147483661" r:id="rId10"/>
    <p:sldLayoutId id="2147483664" r:id="rId11"/>
    <p:sldLayoutId id="2147483665" r:id="rId12"/>
    <p:sldLayoutId id="2147483669" r:id="rId13"/>
    <p:sldLayoutId id="2147483671" r:id="rId14"/>
    <p:sldLayoutId id="2147483672" r:id="rId1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5.png"/><Relationship Id="rId7" Type="http://schemas.openxmlformats.org/officeDocument/2006/relationships/image" Target="../media/image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w3schools.com/KOTLIN/index.php" TargetMode="External"/><Relationship Id="rId13" Type="http://schemas.openxmlformats.org/officeDocument/2006/relationships/hyperlink" Target="https://developer.android.com/codelabs/basic-android-kotlin-compose-first-app#1" TargetMode="External"/><Relationship Id="rId3" Type="http://schemas.openxmlformats.org/officeDocument/2006/relationships/image" Target="../media/image1.png"/><Relationship Id="rId7" Type="http://schemas.openxmlformats.org/officeDocument/2006/relationships/hyperlink" Target="https://www.figma.com/design/2YGB8VX8QO2ll2r6gLAyE3/Hostel-Management-App-Ui-(Community)?node-id=0-1&amp;t=JGn78dHYADOjBBw8-0" TargetMode="External"/><Relationship Id="rId12" Type="http://schemas.openxmlformats.org/officeDocument/2006/relationships/hyperlink" Target="https://undraw.co/search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11" Type="http://schemas.openxmlformats.org/officeDocument/2006/relationships/hyperlink" Target="https://unsplash.com/" TargetMode="External"/><Relationship Id="rId5" Type="http://schemas.openxmlformats.org/officeDocument/2006/relationships/image" Target="../media/image3.png"/><Relationship Id="rId10" Type="http://schemas.openxmlformats.org/officeDocument/2006/relationships/hyperlink" Target="https://slidesgo.com/theme" TargetMode="External"/><Relationship Id="rId4" Type="http://schemas.openxmlformats.org/officeDocument/2006/relationships/image" Target="../media/image4.png"/><Relationship Id="rId9" Type="http://schemas.openxmlformats.org/officeDocument/2006/relationships/hyperlink" Target="https://www.figma.com/community/file/1337424611224953492/hostel-management-app-ui?searchSessionId=luv65xtb-l2scpz0v3uh" TargetMode="External"/><Relationship Id="rId14" Type="http://schemas.openxmlformats.org/officeDocument/2006/relationships/hyperlink" Target="https://www.geeksforgeeks.org/a-complete-guide-to-learn-xml-for-android-app-development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0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0"/>
          <p:cNvSpPr/>
          <p:nvPr/>
        </p:nvSpPr>
        <p:spPr>
          <a:xfrm>
            <a:off x="5604331" y="1234119"/>
            <a:ext cx="3027600" cy="30252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0" name="Google Shape;290;p30"/>
          <p:cNvSpPr txBox="1">
            <a:spLocks noGrp="1"/>
          </p:cNvSpPr>
          <p:nvPr>
            <p:ph type="ctrTitle"/>
          </p:nvPr>
        </p:nvSpPr>
        <p:spPr>
          <a:xfrm>
            <a:off x="713225" y="930675"/>
            <a:ext cx="4397100" cy="192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ro-RO" sz="3200" dirty="0"/>
              <a:t>B3 </a:t>
            </a:r>
            <a:r>
              <a:rPr lang="en-US" sz="3200" dirty="0" err="1"/>
              <a:t>Aplicație</a:t>
            </a:r>
            <a:r>
              <a:rPr lang="en-US" sz="3200" dirty="0"/>
              <a:t> </a:t>
            </a:r>
            <a:r>
              <a:rPr lang="en-US" sz="3200" dirty="0" err="1"/>
              <a:t>mobilă</a:t>
            </a:r>
            <a:r>
              <a:rPr lang="en-US" sz="3200" dirty="0"/>
              <a:t> </a:t>
            </a:r>
            <a:r>
              <a:rPr lang="en-US" sz="3200" dirty="0" err="1"/>
              <a:t>pentru</a:t>
            </a:r>
            <a:r>
              <a:rPr lang="en-US" sz="3200" dirty="0"/>
              <a:t> </a:t>
            </a:r>
            <a:r>
              <a:rPr lang="en-US" sz="3200" dirty="0" err="1"/>
              <a:t>gestionarea</a:t>
            </a:r>
            <a:r>
              <a:rPr lang="en-US" sz="3200" dirty="0"/>
              <a:t> </a:t>
            </a:r>
            <a:r>
              <a:rPr lang="en-US" sz="3200" dirty="0" err="1"/>
              <a:t>activităților</a:t>
            </a:r>
            <a:r>
              <a:rPr lang="en-US" sz="3200" dirty="0"/>
              <a:t> </a:t>
            </a:r>
            <a:r>
              <a:rPr lang="en-US" sz="3200" dirty="0" err="1"/>
              <a:t>unui</a:t>
            </a:r>
            <a:r>
              <a:rPr lang="en-US" sz="3200" dirty="0"/>
              <a:t> hotel</a:t>
            </a:r>
            <a:endParaRPr lang="en-US" sz="3200" dirty="0">
              <a:latin typeface="Oxygen"/>
              <a:ea typeface="Oxygen"/>
              <a:cs typeface="Oxygen"/>
              <a:sym typeface="Oxygen"/>
            </a:endParaRPr>
          </a:p>
        </p:txBody>
      </p:sp>
      <p:grpSp>
        <p:nvGrpSpPr>
          <p:cNvPr id="294" name="Google Shape;294;p30"/>
          <p:cNvGrpSpPr/>
          <p:nvPr/>
        </p:nvGrpSpPr>
        <p:grpSpPr>
          <a:xfrm>
            <a:off x="-751841" y="3668391"/>
            <a:ext cx="4519240" cy="3430660"/>
            <a:chOff x="-751841" y="3668391"/>
            <a:chExt cx="4519240" cy="3430660"/>
          </a:xfrm>
        </p:grpSpPr>
        <p:pic>
          <p:nvPicPr>
            <p:cNvPr id="295" name="Google Shape;295;p3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660362" y="4321575"/>
              <a:ext cx="2777495" cy="2777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6" name="Google Shape;296;p30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987831" y="4068000"/>
              <a:ext cx="2779568" cy="27774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7" name="Google Shape;297;p3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-327650" y="3668391"/>
              <a:ext cx="1268774" cy="126875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8" name="Google Shape;298;p30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-751841" y="3881805"/>
              <a:ext cx="3022709" cy="302532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91" name="Google Shape;291;p30"/>
          <p:cNvSpPr txBox="1">
            <a:spLocks noGrp="1"/>
          </p:cNvSpPr>
          <p:nvPr>
            <p:ph type="subTitle" idx="1"/>
          </p:nvPr>
        </p:nvSpPr>
        <p:spPr>
          <a:xfrm>
            <a:off x="713224" y="2903350"/>
            <a:ext cx="3940551" cy="67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eaLnBrk="1" hangingPunct="1"/>
            <a:r>
              <a:rPr lang="ro-RO" altLang="ro-RO" sz="1200" dirty="0"/>
              <a:t>Studen</a:t>
            </a:r>
            <a:r>
              <a:rPr lang="en-US" altLang="ro-RO" sz="1200" dirty="0" err="1"/>
              <a:t>ti</a:t>
            </a:r>
            <a:r>
              <a:rPr lang="en-US" altLang="ro-RO" sz="1200" dirty="0"/>
              <a:t>: </a:t>
            </a:r>
            <a:r>
              <a:rPr lang="en-US" altLang="ro-RO" sz="1200" dirty="0" err="1"/>
              <a:t>Ciuhureanu</a:t>
            </a:r>
            <a:r>
              <a:rPr lang="en-US" altLang="ro-RO" sz="1200" dirty="0"/>
              <a:t> Andrei 422B</a:t>
            </a:r>
          </a:p>
          <a:p>
            <a:pPr eaLnBrk="1" hangingPunct="1"/>
            <a:r>
              <a:rPr lang="en-US" altLang="ro-RO" sz="1200" dirty="0"/>
              <a:t>              </a:t>
            </a:r>
            <a:r>
              <a:rPr lang="en-US" altLang="ro-RO" sz="1200" dirty="0" smtClean="0"/>
              <a:t>   </a:t>
            </a:r>
            <a:r>
              <a:rPr lang="en-US" altLang="ro-RO" sz="1200" dirty="0" err="1" smtClean="0"/>
              <a:t>Marinescu</a:t>
            </a:r>
            <a:r>
              <a:rPr lang="en-US" altLang="ro-RO" sz="1200" dirty="0" smtClean="0"/>
              <a:t> </a:t>
            </a:r>
            <a:r>
              <a:rPr lang="en-US" altLang="ro-RO" sz="1200" dirty="0" err="1"/>
              <a:t>Silviu</a:t>
            </a:r>
            <a:r>
              <a:rPr lang="en-US" altLang="ro-RO" sz="1200" dirty="0"/>
              <a:t>-Andrei 422B</a:t>
            </a:r>
          </a:p>
          <a:p>
            <a:pPr eaLnBrk="1" hangingPunct="1"/>
            <a:r>
              <a:rPr lang="en-US" altLang="ro-RO" sz="1200" dirty="0"/>
              <a:t>              </a:t>
            </a:r>
            <a:r>
              <a:rPr lang="en-US" altLang="ro-RO" sz="1200" dirty="0" smtClean="0"/>
              <a:t>   </a:t>
            </a:r>
            <a:r>
              <a:rPr lang="en-US" altLang="ro-RO" sz="1200" dirty="0" err="1" smtClean="0"/>
              <a:t>Moisanu</a:t>
            </a:r>
            <a:r>
              <a:rPr lang="en-US" altLang="ro-RO" sz="1200" dirty="0" smtClean="0"/>
              <a:t> </a:t>
            </a:r>
            <a:r>
              <a:rPr lang="en-US" altLang="ro-RO" sz="1200" dirty="0"/>
              <a:t>David-</a:t>
            </a:r>
            <a:r>
              <a:rPr lang="en-US" altLang="ro-RO" sz="1200" dirty="0" err="1"/>
              <a:t>Mattheo</a:t>
            </a:r>
            <a:r>
              <a:rPr lang="en-US" altLang="ro-RO" sz="1200" dirty="0"/>
              <a:t> 422B</a:t>
            </a:r>
          </a:p>
          <a:p>
            <a:pPr eaLnBrk="1" hangingPunct="1"/>
            <a:r>
              <a:rPr lang="en-US" altLang="ro-RO" sz="1200" dirty="0"/>
              <a:t>              </a:t>
            </a:r>
            <a:r>
              <a:rPr lang="en-US" altLang="ro-RO" sz="1200" dirty="0" smtClean="0"/>
              <a:t>   Nistor </a:t>
            </a:r>
            <a:r>
              <a:rPr lang="en-US" altLang="ro-RO" sz="1200" dirty="0"/>
              <a:t>Flaviu-Cristian 422B</a:t>
            </a:r>
          </a:p>
          <a:p>
            <a:pPr eaLnBrk="1" hangingPunct="1"/>
            <a:r>
              <a:rPr lang="en-US" altLang="ro-RO" sz="1200" dirty="0"/>
              <a:t>              </a:t>
            </a:r>
            <a:r>
              <a:rPr lang="en-US" altLang="ro-RO" sz="1200" dirty="0" smtClean="0"/>
              <a:t>   Stan </a:t>
            </a:r>
            <a:r>
              <a:rPr lang="en-US" altLang="ro-RO" sz="1200" dirty="0"/>
              <a:t>Mihai-Cristian 422B</a:t>
            </a:r>
          </a:p>
          <a:p>
            <a:pPr eaLnBrk="1" hangingPunct="1"/>
            <a:endParaRPr lang="en-US" altLang="ro-RO" sz="1200" dirty="0"/>
          </a:p>
          <a:p>
            <a:pPr eaLnBrk="1" hangingPunct="1"/>
            <a:r>
              <a:rPr lang="en-US" altLang="ro-RO" sz="1200" dirty="0" err="1"/>
              <a:t>Coordonator</a:t>
            </a:r>
            <a:r>
              <a:rPr lang="en-US" altLang="ro-RO" sz="1200" dirty="0"/>
              <a:t>: Prof. </a:t>
            </a:r>
            <a:r>
              <a:rPr lang="en-US" altLang="ro-RO" sz="1200" b="1" i="1" dirty="0"/>
              <a:t>Eduard </a:t>
            </a:r>
            <a:r>
              <a:rPr lang="en-US" altLang="ro-RO" sz="1200" b="1" i="1" dirty="0" err="1"/>
              <a:t>Popovici</a:t>
            </a:r>
            <a:endParaRPr lang="en-US" altLang="ro-RO" sz="12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pic>
        <p:nvPicPr>
          <p:cNvPr id="6" name="Picture Placeholder 5" descr="A building with many windows&#10;&#10;Description automatically generated">
            <a:extLst>
              <a:ext uri="{FF2B5EF4-FFF2-40B4-BE49-F238E27FC236}">
                <a16:creationId xmlns:a16="http://schemas.microsoft.com/office/drawing/2014/main" id="{E170A85C-886D-AF74-C1A7-E0EBEFE8F2DD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7"/>
          <a:srcRect t="551" b="551"/>
          <a:stretch>
            <a:fillRect/>
          </a:stretch>
        </p:blipFill>
        <p:spPr/>
      </p:pic>
      <p:pic>
        <p:nvPicPr>
          <p:cNvPr id="293" name="Google Shape;293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88825" y="-93363"/>
            <a:ext cx="1624701" cy="162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0" name="Picture 6" descr="Acces++ – UNSTPB – Universitatea Națională de Știință și Tehnologie  POLITEHNICA București">
            <a:extLst>
              <a:ext uri="{FF2B5EF4-FFF2-40B4-BE49-F238E27FC236}">
                <a16:creationId xmlns:a16="http://schemas.microsoft.com/office/drawing/2014/main" id="{5AAFE2F8-DFE6-7A19-E786-36373C9202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737" y="142266"/>
            <a:ext cx="929589" cy="933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Google Shape;390;p37">
            <a:extLst>
              <a:ext uri="{FF2B5EF4-FFF2-40B4-BE49-F238E27FC236}">
                <a16:creationId xmlns:a16="http://schemas.microsoft.com/office/drawing/2014/main" id="{ACE1EE62-8FDD-5525-8402-5DA5B769DBCD}"/>
              </a:ext>
            </a:extLst>
          </p:cNvPr>
          <p:cNvSpPr txBox="1">
            <a:spLocks/>
          </p:cNvSpPr>
          <p:nvPr/>
        </p:nvSpPr>
        <p:spPr>
          <a:xfrm>
            <a:off x="1312170" y="294598"/>
            <a:ext cx="3417300" cy="48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6D86918-CC3A-1C02-906C-E75E567E3E6E}"/>
              </a:ext>
            </a:extLst>
          </p:cNvPr>
          <p:cNvSpPr txBox="1"/>
          <p:nvPr/>
        </p:nvSpPr>
        <p:spPr>
          <a:xfrm>
            <a:off x="1249801" y="794824"/>
            <a:ext cx="59353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Sesiunea</a:t>
            </a:r>
            <a:r>
              <a:rPr lang="en-US" dirty="0"/>
              <a:t> de </a:t>
            </a:r>
            <a:r>
              <a:rPr lang="en-US" dirty="0" err="1"/>
              <a:t>Comunicări</a:t>
            </a:r>
            <a:r>
              <a:rPr lang="en-US" dirty="0"/>
              <a:t> </a:t>
            </a:r>
            <a:r>
              <a:rPr lang="en-US" dirty="0" err="1"/>
              <a:t>Ştiinţifice</a:t>
            </a:r>
            <a:r>
              <a:rPr lang="en-US" dirty="0"/>
              <a:t> </a:t>
            </a:r>
            <a:r>
              <a:rPr lang="en-US" dirty="0" err="1"/>
              <a:t>Studenţeşti</a:t>
            </a:r>
            <a:r>
              <a:rPr lang="en-US" dirty="0"/>
              <a:t> 2024 – </a:t>
            </a:r>
            <a:r>
              <a:rPr lang="en-US" dirty="0" err="1"/>
              <a:t>Secţiunea</a:t>
            </a:r>
            <a:r>
              <a:rPr lang="en-US" dirty="0"/>
              <a:t> 04-04​​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25B0181-941C-A549-506D-5F27C5CC0DD1}"/>
              </a:ext>
            </a:extLst>
          </p:cNvPr>
          <p:cNvSpPr txBox="1"/>
          <p:nvPr/>
        </p:nvSpPr>
        <p:spPr>
          <a:xfrm>
            <a:off x="1272748" y="126015"/>
            <a:ext cx="5708820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Universitatea</a:t>
            </a:r>
            <a:r>
              <a:rPr lang="en-US" dirty="0"/>
              <a:t> </a:t>
            </a:r>
            <a:r>
              <a:rPr lang="en-US" dirty="0" err="1"/>
              <a:t>Națională</a:t>
            </a:r>
            <a:r>
              <a:rPr lang="en-US" dirty="0"/>
              <a:t> de </a:t>
            </a:r>
            <a:r>
              <a:rPr lang="en-US" dirty="0" err="1"/>
              <a:t>Știință</a:t>
            </a:r>
            <a:r>
              <a:rPr lang="en-US" dirty="0"/>
              <a:t> </a:t>
            </a:r>
            <a:r>
              <a:rPr lang="en-US" dirty="0" err="1"/>
              <a:t>și</a:t>
            </a:r>
            <a:r>
              <a:rPr lang="en-US" dirty="0"/>
              <a:t> </a:t>
            </a:r>
            <a:r>
              <a:rPr lang="en-US" dirty="0" err="1"/>
              <a:t>Tehnologie</a:t>
            </a:r>
            <a:r>
              <a:rPr lang="en-US" dirty="0"/>
              <a:t> POLITEHNICA </a:t>
            </a:r>
            <a:r>
              <a:rPr lang="en-US" dirty="0" err="1"/>
              <a:t>Bucureşti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0F1252E-D7A2-8E5F-5F5A-198561DDD0E8}"/>
              </a:ext>
            </a:extLst>
          </p:cNvPr>
          <p:cNvSpPr txBox="1"/>
          <p:nvPr/>
        </p:nvSpPr>
        <p:spPr>
          <a:xfrm>
            <a:off x="1272748" y="561241"/>
            <a:ext cx="57088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Facultatea</a:t>
            </a:r>
            <a:r>
              <a:rPr lang="en-US" dirty="0"/>
              <a:t> de </a:t>
            </a:r>
            <a:r>
              <a:rPr lang="en-US" dirty="0" err="1"/>
              <a:t>Electronică</a:t>
            </a:r>
            <a:r>
              <a:rPr lang="en-US" dirty="0"/>
              <a:t>, </a:t>
            </a:r>
            <a:r>
              <a:rPr lang="en-US" dirty="0" err="1"/>
              <a:t>Telecomunicaţii</a:t>
            </a:r>
            <a:r>
              <a:rPr lang="en-US" dirty="0"/>
              <a:t> </a:t>
            </a:r>
            <a:r>
              <a:rPr lang="en-US" dirty="0" err="1"/>
              <a:t>şi</a:t>
            </a:r>
            <a:r>
              <a:rPr lang="en-US" dirty="0"/>
              <a:t> </a:t>
            </a:r>
            <a:r>
              <a:rPr lang="en-US" dirty="0" err="1"/>
              <a:t>Tehnologia</a:t>
            </a:r>
            <a:r>
              <a:rPr lang="en-US" dirty="0"/>
              <a:t> </a:t>
            </a:r>
            <a:r>
              <a:rPr lang="en-US" dirty="0" err="1"/>
              <a:t>Informaţiei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3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Implementarea</a:t>
            </a:r>
            <a:endParaRPr dirty="0"/>
          </a:p>
        </p:txBody>
      </p:sp>
      <p:sp>
        <p:nvSpPr>
          <p:cNvPr id="373" name="Google Shape;373;p36"/>
          <p:cNvSpPr txBox="1">
            <a:spLocks noGrp="1"/>
          </p:cNvSpPr>
          <p:nvPr>
            <p:ph type="subTitle" idx="4"/>
          </p:nvPr>
        </p:nvSpPr>
        <p:spPr>
          <a:xfrm>
            <a:off x="904135" y="1277225"/>
            <a:ext cx="2259900" cy="70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Figma</a:t>
            </a:r>
            <a:endParaRPr dirty="0"/>
          </a:p>
        </p:txBody>
      </p:sp>
      <p:sp>
        <p:nvSpPr>
          <p:cNvPr id="374" name="Google Shape;374;p36"/>
          <p:cNvSpPr txBox="1">
            <a:spLocks noGrp="1"/>
          </p:cNvSpPr>
          <p:nvPr>
            <p:ph type="subTitle" idx="5"/>
          </p:nvPr>
        </p:nvSpPr>
        <p:spPr>
          <a:xfrm>
            <a:off x="3450814" y="1549800"/>
            <a:ext cx="2259900" cy="70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Android Studio Jellyfish</a:t>
            </a:r>
            <a:endParaRPr dirty="0"/>
          </a:p>
        </p:txBody>
      </p:sp>
      <p:sp>
        <p:nvSpPr>
          <p:cNvPr id="375" name="Google Shape;375;p36"/>
          <p:cNvSpPr txBox="1">
            <a:spLocks noGrp="1"/>
          </p:cNvSpPr>
          <p:nvPr>
            <p:ph type="subTitle" idx="1"/>
          </p:nvPr>
        </p:nvSpPr>
        <p:spPr>
          <a:xfrm>
            <a:off x="904135" y="2245025"/>
            <a:ext cx="2259900" cy="17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 </a:t>
            </a:r>
            <a:r>
              <a:rPr lang="en-US" dirty="0" err="1"/>
              <a:t>aplicație</a:t>
            </a:r>
            <a:r>
              <a:rPr lang="en-US" dirty="0"/>
              <a:t> de design digital care </a:t>
            </a:r>
            <a:r>
              <a:rPr lang="en-US" dirty="0" err="1"/>
              <a:t>îi</a:t>
            </a:r>
            <a:r>
              <a:rPr lang="en-US" dirty="0"/>
              <a:t> </a:t>
            </a:r>
            <a:r>
              <a:rPr lang="en-US" dirty="0" err="1"/>
              <a:t>permite</a:t>
            </a:r>
            <a:r>
              <a:rPr lang="en-US" dirty="0"/>
              <a:t> </a:t>
            </a:r>
            <a:r>
              <a:rPr lang="en-US" dirty="0" err="1"/>
              <a:t>utilizatorilor</a:t>
            </a:r>
            <a:r>
              <a:rPr lang="en-US" dirty="0"/>
              <a:t> </a:t>
            </a:r>
            <a:r>
              <a:rPr lang="en-US" dirty="0" err="1"/>
              <a:t>să</a:t>
            </a:r>
            <a:r>
              <a:rPr lang="en-US" dirty="0"/>
              <a:t> </a:t>
            </a:r>
            <a:r>
              <a:rPr lang="en-US" dirty="0" err="1"/>
              <a:t>creeze</a:t>
            </a:r>
            <a:r>
              <a:rPr lang="en-US" dirty="0"/>
              <a:t> </a:t>
            </a:r>
            <a:r>
              <a:rPr lang="en-US" dirty="0" err="1"/>
              <a:t>designuri</a:t>
            </a:r>
            <a:r>
              <a:rPr lang="en-US" dirty="0"/>
              <a:t> </a:t>
            </a:r>
            <a:r>
              <a:rPr lang="en-US" dirty="0" err="1"/>
              <a:t>pentru</a:t>
            </a:r>
            <a:r>
              <a:rPr lang="en-US" dirty="0"/>
              <a:t> o </a:t>
            </a:r>
            <a:r>
              <a:rPr lang="en-US" dirty="0" err="1"/>
              <a:t>gamă</a:t>
            </a:r>
            <a:r>
              <a:rPr lang="en-US" dirty="0"/>
              <a:t> </a:t>
            </a:r>
            <a:r>
              <a:rPr lang="en-US" dirty="0" err="1"/>
              <a:t>variată</a:t>
            </a:r>
            <a:r>
              <a:rPr lang="en-US" dirty="0"/>
              <a:t> de </a:t>
            </a:r>
            <a:r>
              <a:rPr lang="en-US" dirty="0" err="1"/>
              <a:t>produse</a:t>
            </a:r>
            <a:r>
              <a:rPr lang="en-US" dirty="0"/>
              <a:t> </a:t>
            </a:r>
            <a:r>
              <a:rPr lang="en-US" dirty="0" err="1"/>
              <a:t>digitale</a:t>
            </a:r>
            <a:r>
              <a:rPr lang="en-US" dirty="0"/>
              <a:t>, </a:t>
            </a:r>
            <a:r>
              <a:rPr lang="en-US" dirty="0" err="1"/>
              <a:t>incluzând</a:t>
            </a:r>
            <a:r>
              <a:rPr lang="en-US" dirty="0"/>
              <a:t> </a:t>
            </a:r>
            <a:r>
              <a:rPr lang="en-US" dirty="0" err="1"/>
              <a:t>aplicații</a:t>
            </a:r>
            <a:r>
              <a:rPr lang="en-US" dirty="0"/>
              <a:t> mobile </a:t>
            </a:r>
            <a:r>
              <a:rPr lang="en-US" dirty="0" err="1"/>
              <a:t>și</a:t>
            </a:r>
            <a:r>
              <a:rPr lang="en-US" dirty="0"/>
              <a:t> web, precum </a:t>
            </a:r>
            <a:r>
              <a:rPr lang="en-US" dirty="0" err="1"/>
              <a:t>și</a:t>
            </a:r>
            <a:r>
              <a:rPr lang="en-US" dirty="0"/>
              <a:t> </a:t>
            </a:r>
            <a:r>
              <a:rPr lang="en-US" dirty="0" err="1"/>
              <a:t>interfețe</a:t>
            </a:r>
            <a:r>
              <a:rPr lang="en-US" dirty="0"/>
              <a:t> </a:t>
            </a:r>
            <a:r>
              <a:rPr lang="en-US" dirty="0" err="1"/>
              <a:t>pentru</a:t>
            </a:r>
            <a:r>
              <a:rPr lang="en-US" dirty="0"/>
              <a:t> </a:t>
            </a:r>
            <a:r>
              <a:rPr lang="en-US" dirty="0" err="1"/>
              <a:t>utilizator</a:t>
            </a:r>
            <a:r>
              <a:rPr lang="en-US" dirty="0"/>
              <a:t>.</a:t>
            </a:r>
            <a:endParaRPr dirty="0"/>
          </a:p>
        </p:txBody>
      </p:sp>
      <p:sp>
        <p:nvSpPr>
          <p:cNvPr id="376" name="Google Shape;376;p36"/>
          <p:cNvSpPr txBox="1">
            <a:spLocks noGrp="1"/>
          </p:cNvSpPr>
          <p:nvPr>
            <p:ph type="subTitle" idx="2"/>
          </p:nvPr>
        </p:nvSpPr>
        <p:spPr>
          <a:xfrm>
            <a:off x="3450810" y="2245025"/>
            <a:ext cx="2259900" cy="17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Figtree" panose="020B0604020202020204" charset="0"/>
              </a:rPr>
              <a:t>Android Studio </a:t>
            </a:r>
            <a:r>
              <a:rPr lang="en-US" b="0" i="0" dirty="0" err="1">
                <a:solidFill>
                  <a:srgbClr val="202122"/>
                </a:solidFill>
                <a:effectLst/>
                <a:highlight>
                  <a:srgbClr val="FFFFFF"/>
                </a:highlight>
                <a:latin typeface="Figtree" panose="020B0604020202020204" charset="0"/>
              </a:rPr>
              <a:t>este</a:t>
            </a:r>
            <a:r>
              <a:rPr lang="en-US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Figtree" panose="020B0604020202020204" charset="0"/>
              </a:rPr>
              <a:t> </a:t>
            </a:r>
            <a:r>
              <a:rPr lang="en-US" b="0" i="0" dirty="0" err="1">
                <a:solidFill>
                  <a:srgbClr val="202122"/>
                </a:solidFill>
                <a:effectLst/>
                <a:highlight>
                  <a:srgbClr val="FFFFFF"/>
                </a:highlight>
                <a:latin typeface="Figtree" panose="020B0604020202020204" charset="0"/>
              </a:rPr>
              <a:t>bazat</a:t>
            </a:r>
            <a:r>
              <a:rPr lang="en-US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Figtree" panose="020B0604020202020204" charset="0"/>
              </a:rPr>
              <a:t> pe software-</a:t>
            </a:r>
            <a:r>
              <a:rPr lang="en-US" b="0" i="0" dirty="0" err="1">
                <a:solidFill>
                  <a:srgbClr val="202122"/>
                </a:solidFill>
                <a:effectLst/>
                <a:highlight>
                  <a:srgbClr val="FFFFFF"/>
                </a:highlight>
                <a:latin typeface="Figtree" panose="020B0604020202020204" charset="0"/>
              </a:rPr>
              <a:t>ul</a:t>
            </a:r>
            <a:r>
              <a:rPr lang="en-US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Figtree" panose="020B0604020202020204" charset="0"/>
              </a:rPr>
              <a:t> IntelliJ IDEA de la JetBrains, </a:t>
            </a:r>
            <a:r>
              <a:rPr lang="en-US" b="0" i="0" dirty="0" err="1">
                <a:solidFill>
                  <a:srgbClr val="202122"/>
                </a:solidFill>
                <a:effectLst/>
                <a:highlight>
                  <a:srgbClr val="FFFFFF"/>
                </a:highlight>
                <a:latin typeface="Figtree" panose="020B0604020202020204" charset="0"/>
              </a:rPr>
              <a:t>este</a:t>
            </a:r>
            <a:r>
              <a:rPr lang="en-US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Figtree" panose="020B0604020202020204" charset="0"/>
              </a:rPr>
              <a:t> </a:t>
            </a:r>
            <a:r>
              <a:rPr lang="en-US" b="0" i="0" dirty="0" err="1">
                <a:solidFill>
                  <a:srgbClr val="202122"/>
                </a:solidFill>
                <a:effectLst/>
                <a:highlight>
                  <a:srgbClr val="FFFFFF"/>
                </a:highlight>
                <a:latin typeface="Figtree" panose="020B0604020202020204" charset="0"/>
              </a:rPr>
              <a:t>instrumentul</a:t>
            </a:r>
            <a:r>
              <a:rPr lang="en-US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Figtree" panose="020B0604020202020204" charset="0"/>
              </a:rPr>
              <a:t> </a:t>
            </a:r>
            <a:r>
              <a:rPr lang="en-US" b="0" i="0" dirty="0" err="1">
                <a:solidFill>
                  <a:srgbClr val="202122"/>
                </a:solidFill>
                <a:effectLst/>
                <a:highlight>
                  <a:srgbClr val="FFFFFF"/>
                </a:highlight>
                <a:latin typeface="Figtree" panose="020B0604020202020204" charset="0"/>
              </a:rPr>
              <a:t>oficial</a:t>
            </a:r>
            <a:r>
              <a:rPr lang="en-US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Figtree" panose="020B0604020202020204" charset="0"/>
              </a:rPr>
              <a:t> de </a:t>
            </a:r>
            <a:r>
              <a:rPr lang="en-US" b="0" i="0" dirty="0" err="1">
                <a:solidFill>
                  <a:srgbClr val="202122"/>
                </a:solidFill>
                <a:effectLst/>
                <a:highlight>
                  <a:srgbClr val="FFFFFF"/>
                </a:highlight>
                <a:latin typeface="Figtree" panose="020B0604020202020204" charset="0"/>
              </a:rPr>
              <a:t>dezvoltare</a:t>
            </a:r>
            <a:r>
              <a:rPr lang="en-US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Figtree" panose="020B0604020202020204" charset="0"/>
              </a:rPr>
              <a:t> a </a:t>
            </a:r>
            <a:r>
              <a:rPr lang="en-US" b="0" i="0" dirty="0" err="1">
                <a:solidFill>
                  <a:srgbClr val="202122"/>
                </a:solidFill>
                <a:effectLst/>
                <a:highlight>
                  <a:srgbClr val="FFFFFF"/>
                </a:highlight>
                <a:latin typeface="Figtree" panose="020B0604020202020204" charset="0"/>
              </a:rPr>
              <a:t>aplicațiilor</a:t>
            </a:r>
            <a:r>
              <a:rPr lang="en-US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Figtree" panose="020B0604020202020204" charset="0"/>
              </a:rPr>
              <a:t> Android. Kotlin a </a:t>
            </a:r>
            <a:r>
              <a:rPr lang="en-US" b="0" i="0" dirty="0" err="1">
                <a:solidFill>
                  <a:srgbClr val="202122"/>
                </a:solidFill>
                <a:effectLst/>
                <a:highlight>
                  <a:srgbClr val="FFFFFF"/>
                </a:highlight>
                <a:latin typeface="Figtree" panose="020B0604020202020204" charset="0"/>
              </a:rPr>
              <a:t>înlocuit</a:t>
            </a:r>
            <a:r>
              <a:rPr lang="en-US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Figtree" panose="020B0604020202020204" charset="0"/>
              </a:rPr>
              <a:t> Java ca </a:t>
            </a:r>
            <a:r>
              <a:rPr lang="en-US" b="0" i="0" dirty="0" err="1">
                <a:solidFill>
                  <a:srgbClr val="202122"/>
                </a:solidFill>
                <a:effectLst/>
                <a:highlight>
                  <a:srgbClr val="FFFFFF"/>
                </a:highlight>
                <a:latin typeface="Figtree" panose="020B0604020202020204" charset="0"/>
              </a:rPr>
              <a:t>limbaj</a:t>
            </a:r>
            <a:r>
              <a:rPr lang="en-US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Figtree" panose="020B0604020202020204" charset="0"/>
              </a:rPr>
              <a:t> </a:t>
            </a:r>
            <a:r>
              <a:rPr lang="en-US" b="0" i="0" dirty="0" err="1">
                <a:solidFill>
                  <a:srgbClr val="202122"/>
                </a:solidFill>
                <a:effectLst/>
                <a:highlight>
                  <a:srgbClr val="FFFFFF"/>
                </a:highlight>
                <a:latin typeface="Figtree" panose="020B0604020202020204" charset="0"/>
              </a:rPr>
              <a:t>preferat</a:t>
            </a:r>
            <a:r>
              <a:rPr lang="en-US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Figtree" panose="020B0604020202020204" charset="0"/>
              </a:rPr>
              <a:t> de </a:t>
            </a:r>
            <a:r>
              <a:rPr lang="en-US" b="0" i="0" dirty="0" err="1">
                <a:solidFill>
                  <a:srgbClr val="202122"/>
                </a:solidFill>
                <a:effectLst/>
                <a:highlight>
                  <a:srgbClr val="FFFFFF"/>
                </a:highlight>
                <a:latin typeface="Figtree" panose="020B0604020202020204" charset="0"/>
              </a:rPr>
              <a:t>către</a:t>
            </a:r>
            <a:r>
              <a:rPr lang="en-US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Figtree" panose="020B0604020202020204" charset="0"/>
              </a:rPr>
              <a:t> Google </a:t>
            </a:r>
            <a:r>
              <a:rPr lang="en-US" b="0" i="0" dirty="0" err="1">
                <a:solidFill>
                  <a:srgbClr val="202122"/>
                </a:solidFill>
                <a:effectLst/>
                <a:highlight>
                  <a:srgbClr val="FFFFFF"/>
                </a:highlight>
                <a:latin typeface="Figtree" panose="020B0604020202020204" charset="0"/>
              </a:rPr>
              <a:t>pentru</a:t>
            </a:r>
            <a:r>
              <a:rPr lang="en-US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Figtree" panose="020B0604020202020204" charset="0"/>
              </a:rPr>
              <a:t> </a:t>
            </a:r>
            <a:r>
              <a:rPr lang="en-US" b="0" i="0" dirty="0" err="1">
                <a:solidFill>
                  <a:srgbClr val="202122"/>
                </a:solidFill>
                <a:effectLst/>
                <a:highlight>
                  <a:srgbClr val="FFFFFF"/>
                </a:highlight>
                <a:latin typeface="Figtree" panose="020B0604020202020204" charset="0"/>
              </a:rPr>
              <a:t>dezvoltarea</a:t>
            </a:r>
            <a:r>
              <a:rPr lang="en-US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Figtree" panose="020B0604020202020204" charset="0"/>
              </a:rPr>
              <a:t> de </a:t>
            </a:r>
            <a:r>
              <a:rPr lang="en-US" b="0" i="0" dirty="0" err="1">
                <a:solidFill>
                  <a:srgbClr val="202122"/>
                </a:solidFill>
                <a:effectLst/>
                <a:highlight>
                  <a:srgbClr val="FFFFFF"/>
                </a:highlight>
                <a:latin typeface="Figtree" panose="020B0604020202020204" charset="0"/>
              </a:rPr>
              <a:t>aplicații</a:t>
            </a:r>
            <a:r>
              <a:rPr lang="en-US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Figtree" panose="020B0604020202020204" charset="0"/>
              </a:rPr>
              <a:t> Android. Java </a:t>
            </a:r>
            <a:r>
              <a:rPr lang="en-US" b="0" i="0" dirty="0" err="1">
                <a:solidFill>
                  <a:srgbClr val="202122"/>
                </a:solidFill>
                <a:effectLst/>
                <a:highlight>
                  <a:srgbClr val="FFFFFF"/>
                </a:highlight>
                <a:latin typeface="Figtree" panose="020B0604020202020204" charset="0"/>
              </a:rPr>
              <a:t>este</a:t>
            </a:r>
            <a:r>
              <a:rPr lang="en-US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Figtree" panose="020B0604020202020204" charset="0"/>
              </a:rPr>
              <a:t> </a:t>
            </a:r>
            <a:r>
              <a:rPr lang="en-US" b="0" i="0" dirty="0" err="1">
                <a:solidFill>
                  <a:srgbClr val="202122"/>
                </a:solidFill>
                <a:effectLst/>
                <a:highlight>
                  <a:srgbClr val="FFFFFF"/>
                </a:highlight>
                <a:latin typeface="Figtree" panose="020B0604020202020204" charset="0"/>
              </a:rPr>
              <a:t>încă</a:t>
            </a:r>
            <a:r>
              <a:rPr lang="en-US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Figtree" panose="020B0604020202020204" charset="0"/>
              </a:rPr>
              <a:t> </a:t>
            </a:r>
            <a:r>
              <a:rPr lang="en-US" b="0" i="0" dirty="0" err="1">
                <a:solidFill>
                  <a:srgbClr val="202122"/>
                </a:solidFill>
                <a:effectLst/>
                <a:highlight>
                  <a:srgbClr val="FFFFFF"/>
                </a:highlight>
                <a:latin typeface="Figtree" panose="020B0604020202020204" charset="0"/>
              </a:rPr>
              <a:t>suportat</a:t>
            </a:r>
            <a:r>
              <a:rPr lang="en-US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Figtree" panose="020B0604020202020204" charset="0"/>
              </a:rPr>
              <a:t>, la </a:t>
            </a:r>
            <a:r>
              <a:rPr lang="en-US" b="0" i="0" dirty="0" err="1">
                <a:solidFill>
                  <a:srgbClr val="202122"/>
                </a:solidFill>
                <a:effectLst/>
                <a:highlight>
                  <a:srgbClr val="FFFFFF"/>
                </a:highlight>
                <a:latin typeface="Figtree" panose="020B0604020202020204" charset="0"/>
              </a:rPr>
              <a:t>fel</a:t>
            </a:r>
            <a:r>
              <a:rPr lang="en-US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Figtree" panose="020B0604020202020204" charset="0"/>
              </a:rPr>
              <a:t> </a:t>
            </a:r>
            <a:r>
              <a:rPr lang="en-US" b="0" i="0" dirty="0" err="1">
                <a:solidFill>
                  <a:srgbClr val="202122"/>
                </a:solidFill>
                <a:effectLst/>
                <a:highlight>
                  <a:srgbClr val="FFFFFF"/>
                </a:highlight>
                <a:latin typeface="Figtree" panose="020B0604020202020204" charset="0"/>
              </a:rPr>
              <a:t>și</a:t>
            </a:r>
            <a:r>
              <a:rPr lang="en-US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Figtree" panose="020B0604020202020204" charset="0"/>
              </a:rPr>
              <a:t> C++.</a:t>
            </a:r>
            <a:endParaRPr dirty="0">
              <a:latin typeface="Figtree" panose="020B0604020202020204" charset="0"/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9D62E7F8-BFD9-22FA-0AD3-E5BFDB88EC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0756" y="1454016"/>
            <a:ext cx="3164033" cy="1582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CF04A6B2-26D2-42EA-876A-8B69C78C56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0608" y="2877015"/>
            <a:ext cx="1716823" cy="1716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34"/>
          <p:cNvSpPr/>
          <p:nvPr/>
        </p:nvSpPr>
        <p:spPr>
          <a:xfrm>
            <a:off x="912009" y="1230470"/>
            <a:ext cx="3027600" cy="30252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46" name="Google Shape;346;p34"/>
          <p:cNvSpPr txBox="1">
            <a:spLocks noGrp="1"/>
          </p:cNvSpPr>
          <p:nvPr>
            <p:ph type="title" idx="2"/>
          </p:nvPr>
        </p:nvSpPr>
        <p:spPr>
          <a:xfrm>
            <a:off x="4138393" y="1735181"/>
            <a:ext cx="1474500" cy="99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grpSp>
        <p:nvGrpSpPr>
          <p:cNvPr id="348" name="Google Shape;348;p34"/>
          <p:cNvGrpSpPr/>
          <p:nvPr/>
        </p:nvGrpSpPr>
        <p:grpSpPr>
          <a:xfrm>
            <a:off x="6248401" y="-1205426"/>
            <a:ext cx="4253949" cy="3648353"/>
            <a:chOff x="6248401" y="-1205426"/>
            <a:chExt cx="4253949" cy="3648353"/>
          </a:xfrm>
        </p:grpSpPr>
        <p:pic>
          <p:nvPicPr>
            <p:cNvPr id="349" name="Google Shape;349;p3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5400000" flipH="1">
              <a:off x="7477019" y="-793951"/>
              <a:ext cx="3025340" cy="30253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0" name="Google Shape;350;p34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 rot="10800000">
              <a:off x="6248401" y="-1100501"/>
              <a:ext cx="2316198" cy="23144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1" name="Google Shape;351;p3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890648" y="1075502"/>
              <a:ext cx="1367450" cy="1367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2" name="Google Shape;352;p34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6995570" y="-1205426"/>
              <a:ext cx="3022709" cy="30253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3" name="Google Shape;353;p3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762100" y="-151702"/>
              <a:ext cx="1052575" cy="10525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45" name="Google Shape;345;p34"/>
          <p:cNvSpPr txBox="1">
            <a:spLocks noGrp="1"/>
          </p:cNvSpPr>
          <p:nvPr>
            <p:ph type="title"/>
          </p:nvPr>
        </p:nvSpPr>
        <p:spPr>
          <a:xfrm>
            <a:off x="4120423" y="2187899"/>
            <a:ext cx="4869266" cy="153007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2800" dirty="0" err="1"/>
              <a:t>Ilustrarea</a:t>
            </a:r>
            <a:r>
              <a:rPr lang="en-US" sz="2800" dirty="0"/>
              <a:t> </a:t>
            </a:r>
            <a:r>
              <a:rPr lang="en-US" sz="2800" dirty="0" err="1"/>
              <a:t>punctului</a:t>
            </a:r>
            <a:r>
              <a:rPr lang="en-US" sz="2800" dirty="0"/>
              <a:t> de start</a:t>
            </a:r>
            <a:r>
              <a:rPr lang="en-US" sz="1200" dirty="0"/>
              <a:t/>
            </a:r>
            <a:br>
              <a:rPr lang="en-US" sz="1200" dirty="0"/>
            </a:br>
            <a:endParaRPr sz="2800" dirty="0"/>
          </a:p>
        </p:txBody>
      </p:sp>
      <p:pic>
        <p:nvPicPr>
          <p:cNvPr id="11" name="Picture Placeholder 10" descr="A map with a pin on it&#10;&#10;Description automatically generated">
            <a:extLst>
              <a:ext uri="{FF2B5EF4-FFF2-40B4-BE49-F238E27FC236}">
                <a16:creationId xmlns:a16="http://schemas.microsoft.com/office/drawing/2014/main" id="{245F1A2D-962C-C60B-081A-B2F68607A1C6}"/>
              </a:ext>
            </a:extLst>
          </p:cNvPr>
          <p:cNvPicPr>
            <a:picLocks noGrp="1" noChangeAspect="1"/>
          </p:cNvPicPr>
          <p:nvPr>
            <p:ph type="pic" idx="3"/>
          </p:nvPr>
        </p:nvPicPr>
        <p:blipFill>
          <a:blip r:embed="rId7"/>
          <a:srcRect l="10912" r="1091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5600292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6" name="Google Shape;516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 flipH="1">
            <a:off x="7679515" y="4124318"/>
            <a:ext cx="1268774" cy="12687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599C74D-AB05-A82F-20B2-8AEBA7A050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8375" y="1085857"/>
            <a:ext cx="5064370" cy="3771900"/>
          </a:xfrm>
          <a:prstGeom prst="rect">
            <a:avLst/>
          </a:prstGeom>
        </p:spPr>
      </p:pic>
      <p:sp>
        <p:nvSpPr>
          <p:cNvPr id="3" name="Google Shape;476;p44">
            <a:extLst>
              <a:ext uri="{FF2B5EF4-FFF2-40B4-BE49-F238E27FC236}">
                <a16:creationId xmlns:a16="http://schemas.microsoft.com/office/drawing/2014/main" id="{5B4F8A31-2AB3-531D-D801-9B1157188AE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Pagina</a:t>
            </a:r>
            <a:r>
              <a:rPr lang="en-US" dirty="0"/>
              <a:t> de </a:t>
            </a:r>
            <a:r>
              <a:rPr lang="en-US" dirty="0" err="1"/>
              <a:t>pornire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760839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6" name="Google Shape;516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 flipH="1">
            <a:off x="7679515" y="4124318"/>
            <a:ext cx="1268774" cy="1268758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476;p44">
            <a:extLst>
              <a:ext uri="{FF2B5EF4-FFF2-40B4-BE49-F238E27FC236}">
                <a16:creationId xmlns:a16="http://schemas.microsoft.com/office/drawing/2014/main" id="{5B4F8A31-2AB3-531D-D801-9B1157188AE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31548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Meniul</a:t>
            </a:r>
            <a:r>
              <a:rPr lang="en-US" dirty="0"/>
              <a:t> principal </a:t>
            </a:r>
            <a:r>
              <a:rPr lang="en-US" dirty="0" err="1"/>
              <a:t>pentru</a:t>
            </a:r>
            <a:r>
              <a:rPr lang="en-US" dirty="0"/>
              <a:t> </a:t>
            </a:r>
            <a:r>
              <a:rPr lang="en-US" dirty="0" err="1"/>
              <a:t>fiecare</a:t>
            </a:r>
            <a:r>
              <a:rPr lang="en-US" dirty="0"/>
              <a:t> tip de </a:t>
            </a:r>
            <a:r>
              <a:rPr lang="en-US" dirty="0" err="1"/>
              <a:t>utilizator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50F852-F0C2-260B-8408-BF4290AFEE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1868" y="1295110"/>
            <a:ext cx="5400264" cy="368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4790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70D3DFD5-EEDB-8DC0-32F9-73A9B03CFA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6960" y="293370"/>
            <a:ext cx="3372352" cy="4556760"/>
          </a:xfrm>
          <a:prstGeom prst="rect">
            <a:avLst/>
          </a:prstGeom>
        </p:spPr>
      </p:pic>
      <p:pic>
        <p:nvPicPr>
          <p:cNvPr id="516" name="Google Shape;516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 flipH="1">
            <a:off x="7679515" y="4124318"/>
            <a:ext cx="1268774" cy="1268758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476;p44">
            <a:extLst>
              <a:ext uri="{FF2B5EF4-FFF2-40B4-BE49-F238E27FC236}">
                <a16:creationId xmlns:a16="http://schemas.microsoft.com/office/drawing/2014/main" id="{661A13DE-4A48-89FE-DD53-45CCFAD22EE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9460" y="1580405"/>
            <a:ext cx="447524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</a:t>
            </a:r>
            <a:r>
              <a:rPr lang="en-US" dirty="0" err="1"/>
              <a:t>Arborele</a:t>
            </a:r>
            <a:r>
              <a:rPr lang="en-US" dirty="0"/>
              <a:t> de </a:t>
            </a:r>
            <a:r>
              <a:rPr lang="en-US" dirty="0" err="1"/>
              <a:t>funcționare</a:t>
            </a:r>
            <a:r>
              <a:rPr lang="en-US" dirty="0"/>
              <a:t> al </a:t>
            </a:r>
            <a:r>
              <a:rPr lang="en-US" dirty="0" err="1"/>
              <a:t>aplicației</a:t>
            </a:r>
            <a:r>
              <a:rPr lang="en-US" dirty="0"/>
              <a:t>:</a:t>
            </a:r>
            <a:endParaRPr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44"/>
          <p:cNvSpPr/>
          <p:nvPr/>
        </p:nvSpPr>
        <p:spPr>
          <a:xfrm rot="-5711">
            <a:off x="3492875" y="1359700"/>
            <a:ext cx="180600" cy="1806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mmissioner"/>
              <a:ea typeface="Commissioner"/>
              <a:cs typeface="Commissioner"/>
              <a:sym typeface="Commissioner"/>
            </a:endParaRPr>
          </a:p>
        </p:txBody>
      </p:sp>
      <p:sp>
        <p:nvSpPr>
          <p:cNvPr id="469" name="Google Shape;469;p44"/>
          <p:cNvSpPr/>
          <p:nvPr/>
        </p:nvSpPr>
        <p:spPr>
          <a:xfrm rot="-5711">
            <a:off x="5456775" y="1359700"/>
            <a:ext cx="180600" cy="1806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mmissioner"/>
              <a:ea typeface="Commissioner"/>
              <a:cs typeface="Commissioner"/>
              <a:sym typeface="Commissioner"/>
            </a:endParaRPr>
          </a:p>
        </p:txBody>
      </p:sp>
      <p:sp>
        <p:nvSpPr>
          <p:cNvPr id="470" name="Google Shape;470;p44"/>
          <p:cNvSpPr/>
          <p:nvPr/>
        </p:nvSpPr>
        <p:spPr>
          <a:xfrm rot="-5711">
            <a:off x="7420675" y="1359700"/>
            <a:ext cx="180600" cy="1806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mmissioner"/>
              <a:ea typeface="Commissioner"/>
              <a:cs typeface="Commissioner"/>
              <a:sym typeface="Commissioner"/>
            </a:endParaRPr>
          </a:p>
        </p:txBody>
      </p:sp>
      <p:sp>
        <p:nvSpPr>
          <p:cNvPr id="471" name="Google Shape;471;p44"/>
          <p:cNvSpPr/>
          <p:nvPr/>
        </p:nvSpPr>
        <p:spPr>
          <a:xfrm rot="-5711">
            <a:off x="1528975" y="3194150"/>
            <a:ext cx="180600" cy="1806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mmissioner"/>
              <a:ea typeface="Commissioner"/>
              <a:cs typeface="Commissioner"/>
              <a:sym typeface="Commissioner"/>
            </a:endParaRPr>
          </a:p>
        </p:txBody>
      </p:sp>
      <p:sp>
        <p:nvSpPr>
          <p:cNvPr id="472" name="Google Shape;472;p44"/>
          <p:cNvSpPr/>
          <p:nvPr/>
        </p:nvSpPr>
        <p:spPr>
          <a:xfrm rot="-5711">
            <a:off x="3492875" y="3194150"/>
            <a:ext cx="180600" cy="1806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mmissioner"/>
              <a:ea typeface="Commissioner"/>
              <a:cs typeface="Commissioner"/>
              <a:sym typeface="Commissioner"/>
            </a:endParaRPr>
          </a:p>
        </p:txBody>
      </p:sp>
      <p:sp>
        <p:nvSpPr>
          <p:cNvPr id="473" name="Google Shape;473;p44"/>
          <p:cNvSpPr/>
          <p:nvPr/>
        </p:nvSpPr>
        <p:spPr>
          <a:xfrm rot="-5711">
            <a:off x="5456775" y="3194150"/>
            <a:ext cx="180600" cy="1806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mmissioner"/>
              <a:ea typeface="Commissioner"/>
              <a:cs typeface="Commissioner"/>
              <a:sym typeface="Commissioner"/>
            </a:endParaRPr>
          </a:p>
        </p:txBody>
      </p:sp>
      <p:sp>
        <p:nvSpPr>
          <p:cNvPr id="474" name="Google Shape;474;p44"/>
          <p:cNvSpPr/>
          <p:nvPr/>
        </p:nvSpPr>
        <p:spPr>
          <a:xfrm rot="-5711">
            <a:off x="7420675" y="3194150"/>
            <a:ext cx="180600" cy="1806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mmissioner"/>
              <a:ea typeface="Commissioner"/>
              <a:cs typeface="Commissioner"/>
              <a:sym typeface="Commissioner"/>
            </a:endParaRPr>
          </a:p>
        </p:txBody>
      </p:sp>
      <p:sp>
        <p:nvSpPr>
          <p:cNvPr id="475" name="Google Shape;475;p44"/>
          <p:cNvSpPr/>
          <p:nvPr/>
        </p:nvSpPr>
        <p:spPr>
          <a:xfrm rot="-5720">
            <a:off x="1529125" y="1359689"/>
            <a:ext cx="180300" cy="1803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missioner"/>
                <a:ea typeface="Commissioner"/>
                <a:cs typeface="Commissioner"/>
                <a:sym typeface="Commissioner"/>
              </a:rPr>
              <a:t> </a:t>
            </a:r>
            <a:endParaRPr>
              <a:latin typeface="Commissioner"/>
              <a:ea typeface="Commissioner"/>
              <a:cs typeface="Commissioner"/>
              <a:sym typeface="Commissioner"/>
            </a:endParaRPr>
          </a:p>
        </p:txBody>
      </p:sp>
      <p:sp>
        <p:nvSpPr>
          <p:cNvPr id="476" name="Google Shape;476;p4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Pașii</a:t>
            </a:r>
            <a:r>
              <a:rPr lang="en-US" dirty="0"/>
              <a:t> </a:t>
            </a:r>
            <a:r>
              <a:rPr lang="en-US" dirty="0" err="1"/>
              <a:t>parcurși</a:t>
            </a:r>
            <a:r>
              <a:rPr lang="en-US" dirty="0"/>
              <a:t> </a:t>
            </a:r>
            <a:r>
              <a:rPr lang="en-US" dirty="0" err="1"/>
              <a:t>în</a:t>
            </a:r>
            <a:r>
              <a:rPr lang="en-US" dirty="0"/>
              <a:t> </a:t>
            </a:r>
            <a:r>
              <a:rPr lang="en-US" dirty="0" err="1"/>
              <a:t>utilizarea</a:t>
            </a:r>
            <a:r>
              <a:rPr lang="en-US" dirty="0"/>
              <a:t> </a:t>
            </a:r>
            <a:r>
              <a:rPr lang="en-US" dirty="0" err="1" smtClean="0"/>
              <a:t>aplicației</a:t>
            </a:r>
            <a:r>
              <a:rPr lang="en-US" dirty="0"/>
              <a:t>:</a:t>
            </a:r>
            <a:endParaRPr dirty="0"/>
          </a:p>
        </p:txBody>
      </p:sp>
      <p:sp>
        <p:nvSpPr>
          <p:cNvPr id="477" name="Google Shape;477;p44"/>
          <p:cNvSpPr txBox="1"/>
          <p:nvPr/>
        </p:nvSpPr>
        <p:spPr>
          <a:xfrm flipH="1">
            <a:off x="713125" y="1862575"/>
            <a:ext cx="1812300" cy="8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dirty="0" err="1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Clientul</a:t>
            </a:r>
            <a:r>
              <a:rPr lang="it-IT" sz="1200" dirty="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 </a:t>
            </a:r>
            <a:r>
              <a:rPr lang="it-IT" sz="1200" dirty="0" err="1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ajunge</a:t>
            </a:r>
            <a:r>
              <a:rPr lang="it-IT" sz="1200" dirty="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 la hotel </a:t>
            </a:r>
            <a:r>
              <a:rPr lang="it-IT" sz="1200" dirty="0" err="1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și</a:t>
            </a:r>
            <a:r>
              <a:rPr lang="it-IT" sz="1200" dirty="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 </a:t>
            </a:r>
            <a:r>
              <a:rPr lang="it-IT" sz="1200" dirty="0" err="1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finalizează</a:t>
            </a:r>
            <a:r>
              <a:rPr lang="it-IT" sz="1200" dirty="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 </a:t>
            </a:r>
            <a:r>
              <a:rPr lang="it-IT" sz="1200" dirty="0" err="1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procesul</a:t>
            </a:r>
            <a:r>
              <a:rPr lang="it-IT" sz="1200" dirty="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 de </a:t>
            </a:r>
            <a:r>
              <a:rPr lang="it-IT" sz="1200" dirty="0" err="1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cazare</a:t>
            </a:r>
            <a:r>
              <a:rPr lang="it-IT" sz="1200" dirty="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.</a:t>
            </a:r>
          </a:p>
        </p:txBody>
      </p:sp>
      <p:sp>
        <p:nvSpPr>
          <p:cNvPr id="478" name="Google Shape;478;p44"/>
          <p:cNvSpPr txBox="1"/>
          <p:nvPr/>
        </p:nvSpPr>
        <p:spPr>
          <a:xfrm flipH="1">
            <a:off x="2677025" y="1862575"/>
            <a:ext cx="1812300" cy="8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4575" tIns="91425" rIns="16457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dirty="0" err="1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Angajatul</a:t>
            </a:r>
            <a:r>
              <a:rPr lang="it-IT" sz="1200" dirty="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 introduce datele </a:t>
            </a:r>
            <a:r>
              <a:rPr lang="it-IT" sz="1200" dirty="0" err="1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clientului</a:t>
            </a:r>
            <a:r>
              <a:rPr lang="it-IT" sz="1200" dirty="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 </a:t>
            </a:r>
            <a:r>
              <a:rPr lang="it-IT" sz="1200" dirty="0" err="1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în</a:t>
            </a:r>
            <a:r>
              <a:rPr lang="it-IT" sz="1200" dirty="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 </a:t>
            </a:r>
            <a:r>
              <a:rPr lang="it-IT" sz="1200" dirty="0" err="1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sistem</a:t>
            </a:r>
            <a:r>
              <a:rPr lang="it-IT" sz="1200" dirty="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 </a:t>
            </a:r>
            <a:r>
              <a:rPr lang="it-IT" sz="1200" dirty="0" err="1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și</a:t>
            </a:r>
            <a:r>
              <a:rPr lang="it-IT" sz="1200" dirty="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 </a:t>
            </a:r>
            <a:r>
              <a:rPr lang="it-IT" sz="1200" dirty="0" err="1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îi</a:t>
            </a:r>
            <a:r>
              <a:rPr lang="it-IT" sz="1200" dirty="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 </a:t>
            </a:r>
            <a:r>
              <a:rPr lang="it-IT" sz="1200" dirty="0" err="1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oferă</a:t>
            </a:r>
            <a:r>
              <a:rPr lang="it-IT" sz="1200" dirty="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 </a:t>
            </a:r>
            <a:r>
              <a:rPr lang="it-IT" sz="1200" dirty="0" err="1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aplicația</a:t>
            </a:r>
            <a:r>
              <a:rPr lang="it-IT" sz="1200" dirty="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 </a:t>
            </a:r>
            <a:r>
              <a:rPr lang="it-IT" sz="1200" dirty="0" err="1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pentru</a:t>
            </a:r>
            <a:r>
              <a:rPr lang="it-IT" sz="1200" dirty="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 </a:t>
            </a:r>
            <a:r>
              <a:rPr lang="it-IT" sz="1200" dirty="0" err="1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instalare</a:t>
            </a:r>
            <a:r>
              <a:rPr lang="it-IT" sz="1200" dirty="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.</a:t>
            </a:r>
          </a:p>
        </p:txBody>
      </p:sp>
      <p:sp>
        <p:nvSpPr>
          <p:cNvPr id="479" name="Google Shape;479;p44"/>
          <p:cNvSpPr txBox="1"/>
          <p:nvPr/>
        </p:nvSpPr>
        <p:spPr>
          <a:xfrm flipH="1">
            <a:off x="4640925" y="1862575"/>
            <a:ext cx="1812300" cy="8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Clientul</a:t>
            </a:r>
            <a:r>
              <a:rPr lang="en-US" sz="1200" dirty="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alege</a:t>
            </a:r>
            <a:r>
              <a:rPr lang="en-US" sz="1200" dirty="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una</a:t>
            </a:r>
            <a:r>
              <a:rPr lang="en-US" sz="1200" dirty="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dintre</a:t>
            </a:r>
            <a:r>
              <a:rPr lang="en-US" sz="1200" dirty="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cererile</a:t>
            </a:r>
            <a:r>
              <a:rPr lang="en-US" sz="1200" dirty="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descrise</a:t>
            </a:r>
            <a:r>
              <a:rPr lang="en-US" sz="1200" dirty="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prin</a:t>
            </a:r>
            <a:r>
              <a:rPr lang="en-US" sz="1200" dirty="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aplicație</a:t>
            </a:r>
            <a:r>
              <a:rPr lang="en-US" sz="1200" dirty="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.</a:t>
            </a:r>
          </a:p>
        </p:txBody>
      </p:sp>
      <p:sp>
        <p:nvSpPr>
          <p:cNvPr id="480" name="Google Shape;480;p44"/>
          <p:cNvSpPr txBox="1"/>
          <p:nvPr/>
        </p:nvSpPr>
        <p:spPr>
          <a:xfrm flipH="1">
            <a:off x="6604825" y="1862575"/>
            <a:ext cx="1812300" cy="8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Angajatul</a:t>
            </a:r>
            <a:r>
              <a:rPr lang="en-US" sz="1200" dirty="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primește</a:t>
            </a:r>
            <a:r>
              <a:rPr lang="en-US" sz="1200" dirty="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cererea</a:t>
            </a:r>
            <a:r>
              <a:rPr lang="en-US" sz="1200" dirty="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.</a:t>
            </a:r>
          </a:p>
        </p:txBody>
      </p:sp>
      <p:cxnSp>
        <p:nvCxnSpPr>
          <p:cNvPr id="481" name="Google Shape;481;p44"/>
          <p:cNvCxnSpPr>
            <a:stCxn id="475" idx="3"/>
            <a:endCxn id="468" idx="1"/>
          </p:cNvCxnSpPr>
          <p:nvPr/>
        </p:nvCxnSpPr>
        <p:spPr>
          <a:xfrm>
            <a:off x="1709425" y="1449689"/>
            <a:ext cx="1783500" cy="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2" name="Google Shape;482;p44"/>
          <p:cNvCxnSpPr>
            <a:stCxn id="468" idx="3"/>
            <a:endCxn id="469" idx="1"/>
          </p:cNvCxnSpPr>
          <p:nvPr/>
        </p:nvCxnSpPr>
        <p:spPr>
          <a:xfrm>
            <a:off x="3673475" y="1449850"/>
            <a:ext cx="1783200" cy="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3" name="Google Shape;483;p44"/>
          <p:cNvCxnSpPr>
            <a:stCxn id="469" idx="3"/>
            <a:endCxn id="470" idx="1"/>
          </p:cNvCxnSpPr>
          <p:nvPr/>
        </p:nvCxnSpPr>
        <p:spPr>
          <a:xfrm>
            <a:off x="5637375" y="1449850"/>
            <a:ext cx="1783200" cy="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4" name="Google Shape;484;p44"/>
          <p:cNvCxnSpPr>
            <a:stCxn id="475" idx="2"/>
            <a:endCxn id="477" idx="0"/>
          </p:cNvCxnSpPr>
          <p:nvPr/>
        </p:nvCxnSpPr>
        <p:spPr>
          <a:xfrm>
            <a:off x="1619275" y="1539989"/>
            <a:ext cx="0" cy="322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5" name="Google Shape;485;p44"/>
          <p:cNvCxnSpPr>
            <a:stCxn id="468" idx="2"/>
            <a:endCxn id="478" idx="0"/>
          </p:cNvCxnSpPr>
          <p:nvPr/>
        </p:nvCxnSpPr>
        <p:spPr>
          <a:xfrm>
            <a:off x="3583175" y="1540300"/>
            <a:ext cx="0" cy="322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6" name="Google Shape;486;p44"/>
          <p:cNvCxnSpPr>
            <a:stCxn id="469" idx="2"/>
            <a:endCxn id="479" idx="0"/>
          </p:cNvCxnSpPr>
          <p:nvPr/>
        </p:nvCxnSpPr>
        <p:spPr>
          <a:xfrm>
            <a:off x="5547075" y="1540300"/>
            <a:ext cx="0" cy="322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7" name="Google Shape;487;p44"/>
          <p:cNvCxnSpPr>
            <a:stCxn id="470" idx="2"/>
            <a:endCxn id="480" idx="0"/>
          </p:cNvCxnSpPr>
          <p:nvPr/>
        </p:nvCxnSpPr>
        <p:spPr>
          <a:xfrm>
            <a:off x="7510975" y="1540300"/>
            <a:ext cx="0" cy="322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8" name="Google Shape;488;p44"/>
          <p:cNvSpPr txBox="1"/>
          <p:nvPr/>
        </p:nvSpPr>
        <p:spPr>
          <a:xfrm flipH="1">
            <a:off x="713125" y="3697025"/>
            <a:ext cx="1812300" cy="8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dirty="0" err="1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Managerul</a:t>
            </a:r>
            <a:r>
              <a:rPr lang="it-IT" sz="1200" dirty="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 </a:t>
            </a:r>
            <a:r>
              <a:rPr lang="it-IT" sz="1200" dirty="0" err="1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primește</a:t>
            </a:r>
            <a:r>
              <a:rPr lang="it-IT" sz="1200" dirty="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 </a:t>
            </a:r>
            <a:r>
              <a:rPr lang="it-IT" sz="1200" dirty="0" err="1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notificarea</a:t>
            </a:r>
            <a:r>
              <a:rPr lang="it-IT" sz="1200" dirty="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 </a:t>
            </a:r>
            <a:r>
              <a:rPr lang="it-IT" sz="1200" dirty="0" err="1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și</a:t>
            </a:r>
            <a:r>
              <a:rPr lang="it-IT" sz="1200" dirty="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 </a:t>
            </a:r>
            <a:r>
              <a:rPr lang="it-IT" sz="1200" dirty="0" err="1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observă</a:t>
            </a:r>
            <a:r>
              <a:rPr lang="it-IT" sz="1200" dirty="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 </a:t>
            </a:r>
            <a:r>
              <a:rPr lang="it-IT" sz="1200" dirty="0" err="1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modul</a:t>
            </a:r>
            <a:r>
              <a:rPr lang="it-IT" sz="1200" dirty="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 </a:t>
            </a:r>
            <a:r>
              <a:rPr lang="it-IT" sz="1200" dirty="0" err="1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în</a:t>
            </a:r>
            <a:r>
              <a:rPr lang="it-IT" sz="1200" dirty="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 care este </a:t>
            </a:r>
            <a:r>
              <a:rPr lang="it-IT" sz="1200" dirty="0" err="1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rezolvată</a:t>
            </a:r>
            <a:r>
              <a:rPr lang="it-IT" sz="1200" dirty="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.</a:t>
            </a:r>
          </a:p>
        </p:txBody>
      </p:sp>
      <p:sp>
        <p:nvSpPr>
          <p:cNvPr id="489" name="Google Shape;489;p44"/>
          <p:cNvSpPr txBox="1"/>
          <p:nvPr/>
        </p:nvSpPr>
        <p:spPr>
          <a:xfrm flipH="1">
            <a:off x="2677025" y="3697025"/>
            <a:ext cx="1812300" cy="8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Cererea</a:t>
            </a:r>
            <a:r>
              <a:rPr lang="en-US" sz="1200" dirty="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clientului</a:t>
            </a:r>
            <a:r>
              <a:rPr lang="en-US" sz="1200" dirty="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este</a:t>
            </a:r>
            <a:r>
              <a:rPr lang="en-US" sz="1200" dirty="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rezolvată</a:t>
            </a:r>
            <a:r>
              <a:rPr lang="en-US" sz="1200" dirty="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.</a:t>
            </a:r>
            <a:endParaRPr sz="1200" dirty="0">
              <a:solidFill>
                <a:schemeClr val="dk1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490" name="Google Shape;490;p44"/>
          <p:cNvSpPr txBox="1"/>
          <p:nvPr/>
        </p:nvSpPr>
        <p:spPr>
          <a:xfrm flipH="1">
            <a:off x="4640925" y="3697025"/>
            <a:ext cx="1812300" cy="8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Managerul</a:t>
            </a:r>
            <a:r>
              <a:rPr lang="en-US" sz="1200" dirty="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citește</a:t>
            </a:r>
            <a:r>
              <a:rPr lang="en-US" sz="1200" dirty="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 review-</a:t>
            </a:r>
            <a:r>
              <a:rPr lang="en-US" sz="1200" dirty="0" err="1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ul</a:t>
            </a:r>
            <a:r>
              <a:rPr lang="en-US" sz="1200" dirty="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clientului</a:t>
            </a:r>
            <a:r>
              <a:rPr lang="en-US" sz="1200" dirty="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.</a:t>
            </a:r>
            <a:endParaRPr sz="1200" dirty="0">
              <a:solidFill>
                <a:schemeClr val="dk1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491" name="Google Shape;491;p44"/>
          <p:cNvSpPr txBox="1"/>
          <p:nvPr/>
        </p:nvSpPr>
        <p:spPr>
          <a:xfrm flipH="1">
            <a:off x="6604825" y="3697025"/>
            <a:ext cx="1812300" cy="8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Evenimentul</a:t>
            </a:r>
            <a:r>
              <a:rPr lang="en-US" sz="1200" dirty="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este</a:t>
            </a:r>
            <a:r>
              <a:rPr lang="en-US" sz="1200" dirty="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înregistrat</a:t>
            </a:r>
            <a:r>
              <a:rPr lang="en-US" sz="1200" dirty="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în</a:t>
            </a:r>
            <a:r>
              <a:rPr lang="en-US" sz="1200" dirty="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baza</a:t>
            </a:r>
            <a:r>
              <a:rPr lang="en-US" sz="1200" dirty="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 de date a </a:t>
            </a:r>
            <a:r>
              <a:rPr lang="en-US" sz="1200" dirty="0" err="1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hotelului</a:t>
            </a:r>
            <a:r>
              <a:rPr lang="en-US" sz="1200" dirty="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și</a:t>
            </a:r>
            <a:r>
              <a:rPr lang="en-US" sz="1200" dirty="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poate</a:t>
            </a:r>
            <a:r>
              <a:rPr lang="en-US" sz="1200" dirty="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 fi </a:t>
            </a:r>
            <a:r>
              <a:rPr lang="en-US" sz="1200" dirty="0" err="1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utilizat</a:t>
            </a:r>
            <a:r>
              <a:rPr lang="en-US" sz="1200" dirty="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în</a:t>
            </a:r>
            <a:r>
              <a:rPr lang="en-US" sz="1200" dirty="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evaluarea</a:t>
            </a:r>
            <a:r>
              <a:rPr lang="en-US" sz="1200" dirty="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angajatului</a:t>
            </a:r>
            <a:r>
              <a:rPr lang="en-US" sz="1200" dirty="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.</a:t>
            </a:r>
            <a:endParaRPr sz="1200" dirty="0">
              <a:solidFill>
                <a:schemeClr val="dk1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cxnSp>
        <p:nvCxnSpPr>
          <p:cNvPr id="492" name="Google Shape;492;p44"/>
          <p:cNvCxnSpPr>
            <a:stCxn id="471" idx="3"/>
            <a:endCxn id="472" idx="1"/>
          </p:cNvCxnSpPr>
          <p:nvPr/>
        </p:nvCxnSpPr>
        <p:spPr>
          <a:xfrm>
            <a:off x="1709575" y="3284300"/>
            <a:ext cx="1783200" cy="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3" name="Google Shape;493;p44"/>
          <p:cNvCxnSpPr>
            <a:stCxn id="472" idx="3"/>
            <a:endCxn id="473" idx="1"/>
          </p:cNvCxnSpPr>
          <p:nvPr/>
        </p:nvCxnSpPr>
        <p:spPr>
          <a:xfrm>
            <a:off x="3673475" y="3284300"/>
            <a:ext cx="1783200" cy="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4" name="Google Shape;494;p44"/>
          <p:cNvCxnSpPr>
            <a:stCxn id="473" idx="3"/>
            <a:endCxn id="474" idx="1"/>
          </p:cNvCxnSpPr>
          <p:nvPr/>
        </p:nvCxnSpPr>
        <p:spPr>
          <a:xfrm>
            <a:off x="5637375" y="3284300"/>
            <a:ext cx="1783200" cy="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5" name="Google Shape;495;p44"/>
          <p:cNvCxnSpPr>
            <a:stCxn id="471" idx="2"/>
            <a:endCxn id="488" idx="0"/>
          </p:cNvCxnSpPr>
          <p:nvPr/>
        </p:nvCxnSpPr>
        <p:spPr>
          <a:xfrm>
            <a:off x="1619275" y="3374750"/>
            <a:ext cx="0" cy="322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6" name="Google Shape;496;p44"/>
          <p:cNvCxnSpPr>
            <a:stCxn id="472" idx="2"/>
            <a:endCxn id="489" idx="0"/>
          </p:cNvCxnSpPr>
          <p:nvPr/>
        </p:nvCxnSpPr>
        <p:spPr>
          <a:xfrm>
            <a:off x="3583175" y="3374750"/>
            <a:ext cx="0" cy="322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7" name="Google Shape;497;p44"/>
          <p:cNvCxnSpPr>
            <a:stCxn id="473" idx="2"/>
            <a:endCxn id="490" idx="0"/>
          </p:cNvCxnSpPr>
          <p:nvPr/>
        </p:nvCxnSpPr>
        <p:spPr>
          <a:xfrm>
            <a:off x="5547075" y="3374750"/>
            <a:ext cx="0" cy="322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8" name="Google Shape;498;p44"/>
          <p:cNvCxnSpPr>
            <a:stCxn id="474" idx="2"/>
            <a:endCxn id="491" idx="0"/>
          </p:cNvCxnSpPr>
          <p:nvPr/>
        </p:nvCxnSpPr>
        <p:spPr>
          <a:xfrm>
            <a:off x="7510975" y="3374750"/>
            <a:ext cx="0" cy="322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9" name="Google Shape;499;p44"/>
          <p:cNvCxnSpPr>
            <a:stCxn id="470" idx="3"/>
            <a:endCxn id="471" idx="1"/>
          </p:cNvCxnSpPr>
          <p:nvPr/>
        </p:nvCxnSpPr>
        <p:spPr>
          <a:xfrm flipH="1">
            <a:off x="1528975" y="1449850"/>
            <a:ext cx="6072300" cy="1834800"/>
          </a:xfrm>
          <a:prstGeom prst="bentConnector5">
            <a:avLst>
              <a:gd name="adj1" fmla="val -13322"/>
              <a:gd name="adj2" fmla="val 79554"/>
              <a:gd name="adj3" fmla="val 113442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00" name="Google Shape;500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66612" y="-457211"/>
            <a:ext cx="1764886" cy="1763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34"/>
          <p:cNvSpPr/>
          <p:nvPr/>
        </p:nvSpPr>
        <p:spPr>
          <a:xfrm>
            <a:off x="911933" y="1334133"/>
            <a:ext cx="6494567" cy="3502129"/>
          </a:xfrm>
          <a:prstGeom prst="roundRect">
            <a:avLst>
              <a:gd name="adj" fmla="val 16667"/>
            </a:avLst>
          </a:prstGeom>
          <a:solidFill>
            <a:schemeClr val="accent2">
              <a:lumMod val="20000"/>
              <a:lumOff val="80000"/>
            </a:scheme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46" name="Google Shape;346;p34"/>
          <p:cNvSpPr txBox="1">
            <a:spLocks noGrp="1"/>
          </p:cNvSpPr>
          <p:nvPr>
            <p:ph type="title" idx="2"/>
          </p:nvPr>
        </p:nvSpPr>
        <p:spPr>
          <a:xfrm>
            <a:off x="752525" y="307237"/>
            <a:ext cx="1474500" cy="99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  <p:grpSp>
        <p:nvGrpSpPr>
          <p:cNvPr id="348" name="Google Shape;348;p34"/>
          <p:cNvGrpSpPr/>
          <p:nvPr/>
        </p:nvGrpSpPr>
        <p:grpSpPr>
          <a:xfrm>
            <a:off x="6248401" y="-1205426"/>
            <a:ext cx="4253949" cy="3648353"/>
            <a:chOff x="6248401" y="-1205426"/>
            <a:chExt cx="4253949" cy="3648353"/>
          </a:xfrm>
        </p:grpSpPr>
        <p:pic>
          <p:nvPicPr>
            <p:cNvPr id="349" name="Google Shape;349;p3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5400000" flipH="1">
              <a:off x="7477019" y="-793951"/>
              <a:ext cx="3025340" cy="30253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0" name="Google Shape;350;p34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 rot="10800000">
              <a:off x="6248401" y="-1100501"/>
              <a:ext cx="2316198" cy="23144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1" name="Google Shape;351;p3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890648" y="1075502"/>
              <a:ext cx="1367450" cy="1367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2" name="Google Shape;352;p34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6995570" y="-1205426"/>
              <a:ext cx="3022709" cy="30253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3" name="Google Shape;353;p3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762100" y="-151702"/>
              <a:ext cx="1052575" cy="10525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45" name="Google Shape;345;p34"/>
          <p:cNvSpPr txBox="1">
            <a:spLocks noGrp="1"/>
          </p:cNvSpPr>
          <p:nvPr>
            <p:ph type="title"/>
          </p:nvPr>
        </p:nvSpPr>
        <p:spPr>
          <a:xfrm>
            <a:off x="2033032" y="-73668"/>
            <a:ext cx="4869266" cy="153007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2800" dirty="0" err="1"/>
              <a:t>Webliografie</a:t>
            </a:r>
            <a:r>
              <a:rPr lang="en-US" sz="1200" dirty="0"/>
              <a:t/>
            </a:r>
            <a:br>
              <a:rPr lang="en-US" sz="1200" dirty="0"/>
            </a:br>
            <a:endParaRPr sz="2800" dirty="0"/>
          </a:p>
        </p:txBody>
      </p:sp>
      <p:sp>
        <p:nvSpPr>
          <p:cNvPr id="5" name="Google Shape;363;p35">
            <a:extLst>
              <a:ext uri="{FF2B5EF4-FFF2-40B4-BE49-F238E27FC236}">
                <a16:creationId xmlns:a16="http://schemas.microsoft.com/office/drawing/2014/main" id="{7DF584C5-66E4-1198-AEE6-594D7DF7F8AA}"/>
              </a:ext>
            </a:extLst>
          </p:cNvPr>
          <p:cNvSpPr txBox="1">
            <a:spLocks/>
          </p:cNvSpPr>
          <p:nvPr/>
        </p:nvSpPr>
        <p:spPr>
          <a:xfrm>
            <a:off x="1430885" y="1381907"/>
            <a:ext cx="5476891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Onest"/>
              <a:buNone/>
              <a:defRPr sz="6000" b="1" i="0" u="none" strike="noStrike" cap="none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Onest"/>
              <a:buNone/>
              <a:defRPr sz="6000" b="1" i="0" u="none" strike="noStrike" cap="none">
                <a:solidFill>
                  <a:schemeClr val="lt1"/>
                </a:solidFill>
                <a:latin typeface="Onest"/>
                <a:ea typeface="Onest"/>
                <a:cs typeface="Onest"/>
                <a:sym typeface="Ones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Onest"/>
              <a:buNone/>
              <a:defRPr sz="6000" b="1" i="0" u="none" strike="noStrike" cap="none">
                <a:solidFill>
                  <a:schemeClr val="lt1"/>
                </a:solidFill>
                <a:latin typeface="Onest"/>
                <a:ea typeface="Onest"/>
                <a:cs typeface="Onest"/>
                <a:sym typeface="Ones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Onest"/>
              <a:buNone/>
              <a:defRPr sz="6000" b="1" i="0" u="none" strike="noStrike" cap="none">
                <a:solidFill>
                  <a:schemeClr val="lt1"/>
                </a:solidFill>
                <a:latin typeface="Onest"/>
                <a:ea typeface="Onest"/>
                <a:cs typeface="Onest"/>
                <a:sym typeface="Ones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Onest"/>
              <a:buNone/>
              <a:defRPr sz="6000" b="1" i="0" u="none" strike="noStrike" cap="none">
                <a:solidFill>
                  <a:schemeClr val="lt1"/>
                </a:solidFill>
                <a:latin typeface="Onest"/>
                <a:ea typeface="Onest"/>
                <a:cs typeface="Onest"/>
                <a:sym typeface="Ones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Onest"/>
              <a:buNone/>
              <a:defRPr sz="6000" b="1" i="0" u="none" strike="noStrike" cap="none">
                <a:solidFill>
                  <a:schemeClr val="lt1"/>
                </a:solidFill>
                <a:latin typeface="Onest"/>
                <a:ea typeface="Onest"/>
                <a:cs typeface="Onest"/>
                <a:sym typeface="Ones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Onest"/>
              <a:buNone/>
              <a:defRPr sz="6000" b="1" i="0" u="none" strike="noStrike" cap="none">
                <a:solidFill>
                  <a:schemeClr val="lt1"/>
                </a:solidFill>
                <a:latin typeface="Onest"/>
                <a:ea typeface="Onest"/>
                <a:cs typeface="Onest"/>
                <a:sym typeface="Ones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Onest"/>
              <a:buNone/>
              <a:defRPr sz="6000" b="1" i="0" u="none" strike="noStrike" cap="none">
                <a:solidFill>
                  <a:schemeClr val="lt1"/>
                </a:solidFill>
                <a:latin typeface="Onest"/>
                <a:ea typeface="Onest"/>
                <a:cs typeface="Onest"/>
                <a:sym typeface="Ones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Onest"/>
              <a:buNone/>
              <a:defRPr sz="6000" b="1" i="0" u="none" strike="noStrike" cap="none">
                <a:solidFill>
                  <a:schemeClr val="lt1"/>
                </a:solidFill>
                <a:latin typeface="Onest"/>
                <a:ea typeface="Onest"/>
                <a:cs typeface="Onest"/>
                <a:sym typeface="Onest"/>
              </a:defRPr>
            </a:lvl9pPr>
          </a:lstStyle>
          <a:p>
            <a:r>
              <a:rPr lang="en-US" sz="1100" dirty="0">
                <a:latin typeface="Raleway ExtraBold" panose="020F0502020204030204" pitchFamily="2" charset="0"/>
                <a:hlinkClick r:id="rId7"/>
              </a:rPr>
              <a:t>https://www.figma.com/design/2YGB8VX8QO2ll2r6gLAyE3/Hostel-Management-App-Ui-(Community)?node-id=0-1&amp;t=JGn78dHYADOjBBw8-0</a:t>
            </a:r>
            <a:endParaRPr lang="en-US" sz="1100" dirty="0">
              <a:latin typeface="Raleway ExtraBold" panose="020F0502020204030204" pitchFamily="2" charset="0"/>
            </a:endParaRPr>
          </a:p>
          <a:p>
            <a:endParaRPr lang="en-US" sz="1100" dirty="0">
              <a:latin typeface="Raleway ExtraBold" panose="020F0502020204030204" pitchFamily="2" charset="0"/>
            </a:endParaRPr>
          </a:p>
          <a:p>
            <a:r>
              <a:rPr lang="en-US" sz="1100" dirty="0">
                <a:latin typeface="Raleway ExtraBold" panose="020F0502020204030204" pitchFamily="2" charset="0"/>
                <a:hlinkClick r:id="rId8"/>
              </a:rPr>
              <a:t>https://www.w3schools.com/KOTLIN/index.php</a:t>
            </a:r>
            <a:endParaRPr lang="en-US" sz="1100" dirty="0">
              <a:latin typeface="Raleway ExtraBold" panose="020F0502020204030204" pitchFamily="2" charset="0"/>
            </a:endParaRPr>
          </a:p>
          <a:p>
            <a:endParaRPr lang="en-US" sz="1100" dirty="0">
              <a:latin typeface="Raleway ExtraBold" panose="020F0502020204030204" pitchFamily="2" charset="0"/>
            </a:endParaRPr>
          </a:p>
          <a:p>
            <a:r>
              <a:rPr lang="en-US" sz="1100" dirty="0">
                <a:latin typeface="Raleway ExtraBold" panose="020F0502020204030204" pitchFamily="2" charset="0"/>
                <a:hlinkClick r:id="rId9"/>
              </a:rPr>
              <a:t>https://www.figma.com/community/file/1337424611224953492/hostel-management-app-ui?searchSessionId=luv65xtb-l2scpz0v3uh</a:t>
            </a:r>
            <a:endParaRPr lang="en-US" sz="1100" dirty="0">
              <a:latin typeface="Raleway ExtraBold" panose="020F0502020204030204" pitchFamily="2" charset="0"/>
            </a:endParaRPr>
          </a:p>
          <a:p>
            <a:endParaRPr lang="en-US" sz="1100" dirty="0">
              <a:latin typeface="Raleway ExtraBold" panose="020F0502020204030204" pitchFamily="2" charset="0"/>
            </a:endParaRPr>
          </a:p>
          <a:p>
            <a:r>
              <a:rPr lang="en-US" sz="1100" dirty="0">
                <a:latin typeface="Raleway ExtraBold" panose="020F0502020204030204" pitchFamily="2" charset="0"/>
                <a:hlinkClick r:id="rId10"/>
              </a:rPr>
              <a:t>https://slidesgo.com/theme</a:t>
            </a:r>
            <a:endParaRPr lang="en-US" sz="1100" dirty="0">
              <a:latin typeface="Raleway ExtraBold" panose="020F0502020204030204" pitchFamily="2" charset="0"/>
            </a:endParaRPr>
          </a:p>
          <a:p>
            <a:endParaRPr lang="en-US" sz="1100" dirty="0">
              <a:latin typeface="Raleway ExtraBold" panose="020F0502020204030204" pitchFamily="2" charset="0"/>
            </a:endParaRPr>
          </a:p>
          <a:p>
            <a:r>
              <a:rPr lang="en-US" sz="1100" dirty="0">
                <a:latin typeface="Raleway ExtraBold" panose="020F0502020204030204" pitchFamily="2" charset="0"/>
                <a:hlinkClick r:id="rId11"/>
              </a:rPr>
              <a:t>https://unsplash.com/</a:t>
            </a:r>
            <a:endParaRPr lang="en-US" sz="1100" dirty="0">
              <a:latin typeface="Raleway ExtraBold" panose="020F0502020204030204" pitchFamily="2" charset="0"/>
            </a:endParaRPr>
          </a:p>
          <a:p>
            <a:endParaRPr lang="en-US" sz="1100" dirty="0">
              <a:latin typeface="Raleway ExtraBold" panose="020F0502020204030204" pitchFamily="2" charset="0"/>
            </a:endParaRPr>
          </a:p>
          <a:p>
            <a:r>
              <a:rPr lang="en-US" sz="1100" dirty="0">
                <a:latin typeface="Raleway ExtraBold" panose="020F0502020204030204" pitchFamily="2" charset="0"/>
                <a:hlinkClick r:id="rId12"/>
              </a:rPr>
              <a:t>https://undraw.co/search</a:t>
            </a:r>
            <a:endParaRPr lang="en-US" sz="1100" dirty="0">
              <a:latin typeface="Raleway ExtraBold" panose="020F0502020204030204" pitchFamily="2" charset="0"/>
            </a:endParaRPr>
          </a:p>
          <a:p>
            <a:endParaRPr lang="en-US" sz="1100" dirty="0">
              <a:latin typeface="Raleway ExtraBold" panose="020F0502020204030204" pitchFamily="2" charset="0"/>
            </a:endParaRPr>
          </a:p>
          <a:p>
            <a:r>
              <a:rPr lang="en-US" sz="1100" dirty="0">
                <a:latin typeface="Raleway ExtraBold" panose="020F0502020204030204" pitchFamily="2" charset="0"/>
                <a:hlinkClick r:id="rId13"/>
              </a:rPr>
              <a:t>https://developer.android.com/codelabs/basic-android-kotlin-compose-first-app#1</a:t>
            </a:r>
            <a:endParaRPr lang="en-US" sz="1100" dirty="0">
              <a:latin typeface="Raleway ExtraBold" panose="020F0502020204030204" pitchFamily="2" charset="0"/>
            </a:endParaRPr>
          </a:p>
          <a:p>
            <a:endParaRPr lang="en-US" sz="1100" dirty="0">
              <a:latin typeface="Raleway ExtraBold" panose="020F0502020204030204" pitchFamily="2" charset="0"/>
            </a:endParaRPr>
          </a:p>
          <a:p>
            <a:r>
              <a:rPr lang="en-US" sz="1100" dirty="0">
                <a:latin typeface="Raleway ExtraBold" panose="020F0502020204030204" pitchFamily="2" charset="0"/>
                <a:hlinkClick r:id="rId14"/>
              </a:rPr>
              <a:t>https://www.geeksforgeeks.org/a-complete-guide-to-learn-xml-for-android-app-development/</a:t>
            </a:r>
            <a:endParaRPr lang="en-US" sz="1100" dirty="0">
              <a:latin typeface="Raleway ExtraBold" panose="020F0502020204030204" pitchFamily="2" charset="0"/>
            </a:endParaRPr>
          </a:p>
          <a:p>
            <a:endParaRPr lang="en-US" sz="1100" dirty="0">
              <a:latin typeface="Raleway ExtraBold" panose="020F05020202040302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550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Cuprins</a:t>
            </a:r>
            <a:endParaRPr dirty="0"/>
          </a:p>
        </p:txBody>
      </p:sp>
      <p:sp>
        <p:nvSpPr>
          <p:cNvPr id="313" name="Google Shape;313;p32"/>
          <p:cNvSpPr txBox="1">
            <a:spLocks noGrp="1"/>
          </p:cNvSpPr>
          <p:nvPr>
            <p:ph type="title" idx="2"/>
          </p:nvPr>
        </p:nvSpPr>
        <p:spPr>
          <a:xfrm>
            <a:off x="720000" y="1329998"/>
            <a:ext cx="7347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314" name="Google Shape;314;p32"/>
          <p:cNvSpPr txBox="1">
            <a:spLocks noGrp="1"/>
          </p:cNvSpPr>
          <p:nvPr>
            <p:ph type="title" idx="3"/>
          </p:nvPr>
        </p:nvSpPr>
        <p:spPr>
          <a:xfrm>
            <a:off x="3739350" y="1330002"/>
            <a:ext cx="7347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315" name="Google Shape;315;p32"/>
          <p:cNvSpPr txBox="1">
            <a:spLocks noGrp="1"/>
          </p:cNvSpPr>
          <p:nvPr>
            <p:ph type="title" idx="4"/>
          </p:nvPr>
        </p:nvSpPr>
        <p:spPr>
          <a:xfrm>
            <a:off x="720000" y="2437492"/>
            <a:ext cx="7347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316" name="Google Shape;316;p32"/>
          <p:cNvSpPr txBox="1">
            <a:spLocks noGrp="1"/>
          </p:cNvSpPr>
          <p:nvPr>
            <p:ph type="title" idx="5"/>
          </p:nvPr>
        </p:nvSpPr>
        <p:spPr>
          <a:xfrm>
            <a:off x="3725220" y="2437492"/>
            <a:ext cx="7347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317" name="Google Shape;317;p32"/>
          <p:cNvSpPr txBox="1">
            <a:spLocks noGrp="1"/>
          </p:cNvSpPr>
          <p:nvPr>
            <p:ph type="title" idx="6"/>
          </p:nvPr>
        </p:nvSpPr>
        <p:spPr>
          <a:xfrm>
            <a:off x="720000" y="3361552"/>
            <a:ext cx="7347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318" name="Google Shape;318;p32"/>
          <p:cNvSpPr txBox="1">
            <a:spLocks noGrp="1"/>
          </p:cNvSpPr>
          <p:nvPr>
            <p:ph type="title" idx="7"/>
          </p:nvPr>
        </p:nvSpPr>
        <p:spPr>
          <a:xfrm>
            <a:off x="3739350" y="3361552"/>
            <a:ext cx="7347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319" name="Google Shape;319;p32"/>
          <p:cNvSpPr txBox="1">
            <a:spLocks noGrp="1"/>
          </p:cNvSpPr>
          <p:nvPr>
            <p:ph type="subTitle" idx="1"/>
          </p:nvPr>
        </p:nvSpPr>
        <p:spPr>
          <a:xfrm>
            <a:off x="720000" y="1996172"/>
            <a:ext cx="2532000" cy="4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Aplica</a:t>
            </a:r>
            <a:r>
              <a:rPr lang="ro-RO" dirty="0"/>
              <a:t>ţ</a:t>
            </a:r>
            <a:r>
              <a:rPr lang="en-US" dirty="0" err="1"/>
              <a:t>ia</a:t>
            </a:r>
            <a:r>
              <a:rPr lang="en-US" dirty="0"/>
              <a:t> final</a:t>
            </a:r>
            <a:r>
              <a:rPr lang="ro-RO" dirty="0"/>
              <a:t>ă</a:t>
            </a:r>
            <a:r>
              <a:rPr lang="en-US" dirty="0"/>
              <a:t> </a:t>
            </a:r>
            <a:r>
              <a:rPr lang="en-US" dirty="0" err="1"/>
              <a:t>avut</a:t>
            </a:r>
            <a:r>
              <a:rPr lang="ro-RO" dirty="0"/>
              <a:t>ă</a:t>
            </a:r>
            <a:r>
              <a:rPr lang="en-US" dirty="0"/>
              <a:t> </a:t>
            </a:r>
            <a:r>
              <a:rPr lang="ro-RO" dirty="0"/>
              <a:t>î</a:t>
            </a:r>
            <a:r>
              <a:rPr lang="en-US" dirty="0"/>
              <a:t>n </a:t>
            </a:r>
            <a:r>
              <a:rPr lang="en-US" dirty="0" err="1"/>
              <a:t>vedere</a:t>
            </a:r>
            <a:endParaRPr dirty="0"/>
          </a:p>
        </p:txBody>
      </p:sp>
      <p:sp>
        <p:nvSpPr>
          <p:cNvPr id="320" name="Google Shape;320;p32"/>
          <p:cNvSpPr txBox="1">
            <a:spLocks noGrp="1"/>
          </p:cNvSpPr>
          <p:nvPr>
            <p:ph type="subTitle" idx="9"/>
          </p:nvPr>
        </p:nvSpPr>
        <p:spPr>
          <a:xfrm>
            <a:off x="720000" y="3987850"/>
            <a:ext cx="2800440" cy="4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Cerinţe</a:t>
            </a:r>
            <a:r>
              <a:rPr lang="en-US" dirty="0"/>
              <a:t> </a:t>
            </a:r>
            <a:r>
              <a:rPr lang="en-US" dirty="0" err="1"/>
              <a:t>şi</a:t>
            </a:r>
            <a:r>
              <a:rPr lang="en-US" dirty="0"/>
              <a:t> </a:t>
            </a:r>
            <a:r>
              <a:rPr lang="en-US" dirty="0" err="1"/>
              <a:t>funcţionalităţi</a:t>
            </a:r>
            <a:r>
              <a:rPr lang="en-US" dirty="0"/>
              <a:t> ​</a:t>
            </a:r>
            <a:endParaRPr dirty="0"/>
          </a:p>
        </p:txBody>
      </p:sp>
      <p:sp>
        <p:nvSpPr>
          <p:cNvPr id="321" name="Google Shape;321;p32"/>
          <p:cNvSpPr txBox="1">
            <a:spLocks noGrp="1"/>
          </p:cNvSpPr>
          <p:nvPr>
            <p:ph type="subTitle" idx="13"/>
          </p:nvPr>
        </p:nvSpPr>
        <p:spPr>
          <a:xfrm>
            <a:off x="3728747" y="2131138"/>
            <a:ext cx="2900863" cy="4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600" dirty="0" err="1"/>
              <a:t>Modalit</a:t>
            </a:r>
            <a:r>
              <a:rPr lang="ro-RO" sz="1600" dirty="0"/>
              <a:t>ăţ</a:t>
            </a:r>
            <a:r>
              <a:rPr lang="it-IT" sz="1600" dirty="0"/>
              <a:t>i de implementare </a:t>
            </a:r>
            <a:r>
              <a:rPr lang="ro-RO" sz="1600" dirty="0"/>
              <a:t>ş</a:t>
            </a:r>
            <a:r>
              <a:rPr lang="it-IT" sz="1600" dirty="0"/>
              <a:t>i </a:t>
            </a:r>
            <a:r>
              <a:rPr lang="it-IT" sz="1600" dirty="0" err="1"/>
              <a:t>descrierea</a:t>
            </a:r>
            <a:r>
              <a:rPr lang="it-IT" sz="1600" dirty="0"/>
              <a:t> </a:t>
            </a:r>
            <a:r>
              <a:rPr lang="it-IT" sz="1600" dirty="0" err="1"/>
              <a:t>punctului</a:t>
            </a:r>
            <a:r>
              <a:rPr lang="it-IT" sz="1600" dirty="0"/>
              <a:t> de start</a:t>
            </a:r>
            <a:endParaRPr sz="1600" dirty="0"/>
          </a:p>
        </p:txBody>
      </p:sp>
      <p:sp>
        <p:nvSpPr>
          <p:cNvPr id="322" name="Google Shape;322;p32"/>
          <p:cNvSpPr txBox="1">
            <a:spLocks noGrp="1"/>
          </p:cNvSpPr>
          <p:nvPr>
            <p:ph type="subTitle" idx="14"/>
          </p:nvPr>
        </p:nvSpPr>
        <p:spPr>
          <a:xfrm>
            <a:off x="3739478" y="3038427"/>
            <a:ext cx="2532000" cy="4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Ilustrarea punctului de start</a:t>
            </a:r>
            <a:endParaRPr dirty="0"/>
          </a:p>
        </p:txBody>
      </p:sp>
      <p:sp>
        <p:nvSpPr>
          <p:cNvPr id="323" name="Google Shape;323;p32"/>
          <p:cNvSpPr txBox="1">
            <a:spLocks noGrp="1"/>
          </p:cNvSpPr>
          <p:nvPr>
            <p:ph type="subTitle" idx="8"/>
          </p:nvPr>
        </p:nvSpPr>
        <p:spPr>
          <a:xfrm>
            <a:off x="702391" y="3006953"/>
            <a:ext cx="2800440" cy="4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Cazuri</a:t>
            </a:r>
            <a:r>
              <a:rPr lang="en-US" dirty="0"/>
              <a:t> </a:t>
            </a:r>
            <a:r>
              <a:rPr lang="ro-RO" dirty="0"/>
              <a:t>ş</a:t>
            </a:r>
            <a:r>
              <a:rPr lang="en-US" dirty="0" err="1"/>
              <a:t>i</a:t>
            </a:r>
            <a:r>
              <a:rPr lang="en-US" dirty="0"/>
              <a:t> </a:t>
            </a:r>
            <a:r>
              <a:rPr lang="en-US" dirty="0" err="1"/>
              <a:t>scenarii</a:t>
            </a:r>
            <a:r>
              <a:rPr lang="en-US" dirty="0"/>
              <a:t> de     </a:t>
            </a:r>
            <a:r>
              <a:rPr lang="en-US" dirty="0" err="1"/>
              <a:t>utilizare</a:t>
            </a:r>
            <a:r>
              <a:rPr lang="en-US" dirty="0"/>
              <a:t> </a:t>
            </a:r>
            <a:r>
              <a:rPr lang="en-US" dirty="0" err="1"/>
              <a:t>avute</a:t>
            </a:r>
            <a:r>
              <a:rPr lang="en-US" dirty="0"/>
              <a:t> </a:t>
            </a:r>
            <a:r>
              <a:rPr lang="ro-RO" dirty="0"/>
              <a:t>î</a:t>
            </a:r>
            <a:r>
              <a:rPr lang="en-US" dirty="0"/>
              <a:t>n </a:t>
            </a:r>
            <a:r>
              <a:rPr lang="en-US" dirty="0" err="1"/>
              <a:t>vedere</a:t>
            </a:r>
            <a:endParaRPr dirty="0"/>
          </a:p>
        </p:txBody>
      </p:sp>
      <p:sp>
        <p:nvSpPr>
          <p:cNvPr id="324" name="Google Shape;324;p32"/>
          <p:cNvSpPr txBox="1">
            <a:spLocks noGrp="1"/>
          </p:cNvSpPr>
          <p:nvPr>
            <p:ph type="subTitle" idx="15"/>
          </p:nvPr>
        </p:nvSpPr>
        <p:spPr>
          <a:xfrm>
            <a:off x="3739350" y="3700399"/>
            <a:ext cx="2532000" cy="4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Webliografie</a:t>
            </a:r>
            <a:endParaRPr dirty="0"/>
          </a:p>
        </p:txBody>
      </p:sp>
      <p:grpSp>
        <p:nvGrpSpPr>
          <p:cNvPr id="325" name="Google Shape;325;p32"/>
          <p:cNvGrpSpPr/>
          <p:nvPr/>
        </p:nvGrpSpPr>
        <p:grpSpPr>
          <a:xfrm>
            <a:off x="6629610" y="-489870"/>
            <a:ext cx="3852779" cy="7461345"/>
            <a:chOff x="6683556" y="-501772"/>
            <a:chExt cx="3852779" cy="7461345"/>
          </a:xfrm>
        </p:grpSpPr>
        <p:pic>
          <p:nvPicPr>
            <p:cNvPr id="326" name="Google Shape;326;p3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5400000">
              <a:off x="7353600" y="424578"/>
              <a:ext cx="2777495" cy="2777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7" name="Google Shape;327;p32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 rot="-5400000">
              <a:off x="7352563" y="-500725"/>
              <a:ext cx="2779568" cy="27774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8" name="Google Shape;328;p3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-5400000">
              <a:off x="6880368" y="1676510"/>
              <a:ext cx="1268774" cy="126875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9" name="Google Shape;329;p32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 rot="-5400000">
              <a:off x="7512318" y="864639"/>
              <a:ext cx="3022709" cy="30253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0" name="Google Shape;330;p32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6683556" y="3934249"/>
              <a:ext cx="3025340" cy="302532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34"/>
          <p:cNvSpPr/>
          <p:nvPr/>
        </p:nvSpPr>
        <p:spPr>
          <a:xfrm>
            <a:off x="1497016" y="1753950"/>
            <a:ext cx="1857586" cy="197824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45" name="Google Shape;345;p34"/>
          <p:cNvSpPr txBox="1">
            <a:spLocks noGrp="1"/>
          </p:cNvSpPr>
          <p:nvPr>
            <p:ph type="title"/>
          </p:nvPr>
        </p:nvSpPr>
        <p:spPr>
          <a:xfrm>
            <a:off x="4885375" y="2466790"/>
            <a:ext cx="3801425" cy="1265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it-IT" dirty="0" err="1"/>
              <a:t>Aplicaţia</a:t>
            </a:r>
            <a:r>
              <a:rPr lang="it-IT" dirty="0"/>
              <a:t> </a:t>
            </a:r>
            <a:r>
              <a:rPr lang="it-IT" dirty="0" err="1"/>
              <a:t>finală</a:t>
            </a:r>
            <a:r>
              <a:rPr lang="it-IT" dirty="0"/>
              <a:t> </a:t>
            </a:r>
            <a:r>
              <a:rPr lang="it-IT" dirty="0" err="1"/>
              <a:t>avută</a:t>
            </a:r>
            <a:r>
              <a:rPr lang="it-IT" dirty="0"/>
              <a:t> </a:t>
            </a:r>
            <a:r>
              <a:rPr lang="it-IT" dirty="0" err="1"/>
              <a:t>în</a:t>
            </a:r>
            <a:r>
              <a:rPr lang="it-IT" dirty="0"/>
              <a:t> vedere</a:t>
            </a:r>
            <a:endParaRPr dirty="0"/>
          </a:p>
        </p:txBody>
      </p:sp>
      <p:sp>
        <p:nvSpPr>
          <p:cNvPr id="346" name="Google Shape;346;p34"/>
          <p:cNvSpPr txBox="1">
            <a:spLocks noGrp="1"/>
          </p:cNvSpPr>
          <p:nvPr>
            <p:ph type="title" idx="2"/>
          </p:nvPr>
        </p:nvSpPr>
        <p:spPr>
          <a:xfrm>
            <a:off x="4885375" y="1391364"/>
            <a:ext cx="1474500" cy="99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grpSp>
        <p:nvGrpSpPr>
          <p:cNvPr id="348" name="Google Shape;348;p34"/>
          <p:cNvGrpSpPr/>
          <p:nvPr/>
        </p:nvGrpSpPr>
        <p:grpSpPr>
          <a:xfrm>
            <a:off x="6248401" y="-1205426"/>
            <a:ext cx="4253949" cy="3648353"/>
            <a:chOff x="6248401" y="-1205426"/>
            <a:chExt cx="4253949" cy="3648353"/>
          </a:xfrm>
        </p:grpSpPr>
        <p:pic>
          <p:nvPicPr>
            <p:cNvPr id="349" name="Google Shape;349;p3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5400000" flipH="1">
              <a:off x="7477019" y="-793951"/>
              <a:ext cx="3025340" cy="30253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0" name="Google Shape;350;p34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 rot="10800000">
              <a:off x="6248401" y="-1100501"/>
              <a:ext cx="2316198" cy="23144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1" name="Google Shape;351;p3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890648" y="1075502"/>
              <a:ext cx="1367450" cy="1367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2" name="Google Shape;352;p34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6995570" y="-1205426"/>
              <a:ext cx="3022709" cy="30253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3" name="Google Shape;353;p3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762100" y="-151702"/>
              <a:ext cx="1052575" cy="10525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" name="Picture Placeholder 6" descr="A building with a rooster on it&#10;&#10;Description automatically generated">
            <a:extLst>
              <a:ext uri="{FF2B5EF4-FFF2-40B4-BE49-F238E27FC236}">
                <a16:creationId xmlns:a16="http://schemas.microsoft.com/office/drawing/2014/main" id="{BE3A95FB-6126-0682-8161-5BEC4CF50984}"/>
              </a:ext>
            </a:extLst>
          </p:cNvPr>
          <p:cNvPicPr>
            <a:picLocks noGrp="1" noChangeAspect="1"/>
          </p:cNvPicPr>
          <p:nvPr>
            <p:ph type="pic" idx="3"/>
          </p:nvPr>
        </p:nvPicPr>
        <p:blipFill>
          <a:blip r:embed="rId7"/>
          <a:srcRect t="551" b="551"/>
          <a:stretch>
            <a:fillRect/>
          </a:stretch>
        </p:blipFill>
        <p:spPr>
          <a:xfrm>
            <a:off x="1237121" y="1593322"/>
            <a:ext cx="1979808" cy="1956856"/>
          </a:xfrm>
        </p:spPr>
      </p:pic>
      <p:sp>
        <p:nvSpPr>
          <p:cNvPr id="8" name="Google Shape;312;p32">
            <a:extLst>
              <a:ext uri="{FF2B5EF4-FFF2-40B4-BE49-F238E27FC236}">
                <a16:creationId xmlns:a16="http://schemas.microsoft.com/office/drawing/2014/main" id="{6C1E3C09-EB6B-F6D2-D909-75736B87105C}"/>
              </a:ext>
            </a:extLst>
          </p:cNvPr>
          <p:cNvSpPr txBox="1">
            <a:spLocks/>
          </p:cNvSpPr>
          <p:nvPr/>
        </p:nvSpPr>
        <p:spPr>
          <a:xfrm>
            <a:off x="860599" y="3710806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nest"/>
              <a:buNone/>
              <a:defRPr sz="3800" b="1" i="0" u="none" strike="noStrike" cap="none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nest"/>
              <a:buNone/>
              <a:defRPr sz="3600" b="1" i="0" u="none" strike="noStrike" cap="none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nest"/>
              <a:buNone/>
              <a:defRPr sz="3600" b="1" i="0" u="none" strike="noStrike" cap="none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nest"/>
              <a:buNone/>
              <a:defRPr sz="3600" b="1" i="0" u="none" strike="noStrike" cap="none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nest"/>
              <a:buNone/>
              <a:defRPr sz="3600" b="1" i="0" u="none" strike="noStrike" cap="none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nest"/>
              <a:buNone/>
              <a:defRPr sz="3600" b="1" i="0" u="none" strike="noStrike" cap="none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nest"/>
              <a:buNone/>
              <a:defRPr sz="3600" b="1" i="0" u="none" strike="noStrike" cap="none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nest"/>
              <a:buNone/>
              <a:defRPr sz="3600" b="1" i="0" u="none" strike="noStrike" cap="none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nest"/>
              <a:buNone/>
              <a:defRPr sz="3600" b="1" i="0" u="none" strike="noStrike" cap="none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</a:defRPr>
            </a:lvl9pPr>
          </a:lstStyle>
          <a:p>
            <a:r>
              <a:rPr lang="en-US" dirty="0" err="1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CheckedIn</a:t>
            </a:r>
            <a:r>
              <a:rPr lang="en-US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!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3"/>
          <p:cNvSpPr/>
          <p:nvPr/>
        </p:nvSpPr>
        <p:spPr>
          <a:xfrm>
            <a:off x="5604331" y="1234119"/>
            <a:ext cx="3027600" cy="30252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36" name="Google Shape;336;p33"/>
          <p:cNvSpPr txBox="1">
            <a:spLocks noGrp="1"/>
          </p:cNvSpPr>
          <p:nvPr>
            <p:ph type="title"/>
          </p:nvPr>
        </p:nvSpPr>
        <p:spPr>
          <a:xfrm>
            <a:off x="811975" y="878850"/>
            <a:ext cx="4294800" cy="102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 err="1"/>
              <a:t>Aplicaţia</a:t>
            </a:r>
            <a:r>
              <a:rPr lang="it-IT" dirty="0"/>
              <a:t> </a:t>
            </a:r>
            <a:r>
              <a:rPr lang="it-IT" dirty="0" err="1"/>
              <a:t>finală</a:t>
            </a:r>
            <a:r>
              <a:rPr lang="it-IT" dirty="0"/>
              <a:t> </a:t>
            </a:r>
            <a:r>
              <a:rPr lang="it-IT" dirty="0" err="1"/>
              <a:t>avută</a:t>
            </a:r>
            <a:r>
              <a:rPr lang="it-IT" dirty="0"/>
              <a:t> </a:t>
            </a:r>
            <a:r>
              <a:rPr lang="it-IT" dirty="0" err="1"/>
              <a:t>în</a:t>
            </a:r>
            <a:r>
              <a:rPr lang="it-IT" dirty="0"/>
              <a:t> vedere</a:t>
            </a:r>
            <a:endParaRPr dirty="0"/>
          </a:p>
        </p:txBody>
      </p:sp>
      <p:sp>
        <p:nvSpPr>
          <p:cNvPr id="337" name="Google Shape;337;p33"/>
          <p:cNvSpPr txBox="1">
            <a:spLocks noGrp="1"/>
          </p:cNvSpPr>
          <p:nvPr>
            <p:ph type="subTitle" idx="1"/>
          </p:nvPr>
        </p:nvSpPr>
        <p:spPr>
          <a:xfrm>
            <a:off x="811974" y="1966350"/>
            <a:ext cx="4446987" cy="229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dirty="0"/>
              <a:t>Principalele caracteristici:</a:t>
            </a:r>
            <a:endParaRPr sz="1400" dirty="0"/>
          </a:p>
          <a:p>
            <a:pPr marL="457200" lvl="0" indent="-304800" algn="l" rtl="0">
              <a:spcBef>
                <a:spcPts val="1000"/>
              </a:spcBef>
              <a:spcAft>
                <a:spcPts val="0"/>
              </a:spcAft>
              <a:buSzPts val="1200"/>
              <a:buAutoNum type="arabicPeriod"/>
            </a:pPr>
            <a:r>
              <a:rPr lang="en-US" sz="1400" dirty="0" err="1"/>
              <a:t>Facilitarea</a:t>
            </a:r>
            <a:r>
              <a:rPr lang="en-US" sz="1400" dirty="0"/>
              <a:t> </a:t>
            </a:r>
            <a:r>
              <a:rPr lang="en-US" sz="1400" dirty="0" err="1"/>
              <a:t>operațiunilor</a:t>
            </a:r>
            <a:r>
              <a:rPr lang="en-US" sz="1400" dirty="0"/>
              <a:t> de management ale </a:t>
            </a:r>
            <a:r>
              <a:rPr lang="en-US" sz="1400" dirty="0" err="1"/>
              <a:t>unui</a:t>
            </a:r>
            <a:r>
              <a:rPr lang="en-US" sz="1400" dirty="0"/>
              <a:t> hotel.</a:t>
            </a:r>
            <a:endParaRPr sz="1400" dirty="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-US" sz="1400" dirty="0" err="1"/>
              <a:t>Comunicarea</a:t>
            </a:r>
            <a:r>
              <a:rPr lang="en-US" sz="1400" dirty="0"/>
              <a:t> </a:t>
            </a:r>
            <a:r>
              <a:rPr lang="en-US" sz="1400" dirty="0" err="1"/>
              <a:t>în</a:t>
            </a:r>
            <a:r>
              <a:rPr lang="en-US" sz="1400" dirty="0"/>
              <a:t> </a:t>
            </a:r>
            <a:r>
              <a:rPr lang="en-US" sz="1400" dirty="0" err="1"/>
              <a:t>timp</a:t>
            </a:r>
            <a:r>
              <a:rPr lang="en-US" sz="1400" dirty="0"/>
              <a:t> real </a:t>
            </a:r>
            <a:r>
              <a:rPr lang="en-US" sz="1400" dirty="0" err="1"/>
              <a:t>între</a:t>
            </a:r>
            <a:r>
              <a:rPr lang="en-US" sz="1400" dirty="0"/>
              <a:t> client </a:t>
            </a:r>
            <a:r>
              <a:rPr lang="en-US" sz="1400" dirty="0" err="1"/>
              <a:t>și</a:t>
            </a:r>
            <a:r>
              <a:rPr lang="en-US" sz="1400" dirty="0"/>
              <a:t> management-</a:t>
            </a:r>
            <a:r>
              <a:rPr lang="en-US" sz="1400" dirty="0" err="1"/>
              <a:t>ul</a:t>
            </a:r>
            <a:r>
              <a:rPr lang="en-US" sz="1400" dirty="0"/>
              <a:t> </a:t>
            </a:r>
            <a:r>
              <a:rPr lang="en-US" sz="1400" dirty="0" err="1"/>
              <a:t>hotelului</a:t>
            </a:r>
            <a:r>
              <a:rPr lang="en-US" sz="1400" dirty="0"/>
              <a:t>.</a:t>
            </a:r>
            <a:endParaRPr sz="1400" dirty="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-US" sz="1400" dirty="0" err="1"/>
              <a:t>Colectarea</a:t>
            </a:r>
            <a:r>
              <a:rPr lang="en-US" sz="1400" dirty="0"/>
              <a:t> </a:t>
            </a:r>
            <a:r>
              <a:rPr lang="en-US" sz="1400" dirty="0" err="1"/>
              <a:t>și</a:t>
            </a:r>
            <a:r>
              <a:rPr lang="en-US" sz="1400" dirty="0"/>
              <a:t> </a:t>
            </a:r>
            <a:r>
              <a:rPr lang="en-US" sz="1400" dirty="0" err="1"/>
              <a:t>prelucrarea</a:t>
            </a:r>
            <a:r>
              <a:rPr lang="en-US" sz="1400" dirty="0"/>
              <a:t> de </a:t>
            </a:r>
            <a:r>
              <a:rPr lang="en-US" sz="1400" dirty="0" err="1"/>
              <a:t>informații</a:t>
            </a:r>
            <a:r>
              <a:rPr lang="en-US" sz="1400" dirty="0"/>
              <a:t> </a:t>
            </a:r>
            <a:r>
              <a:rPr lang="en-US" sz="1400" dirty="0" err="1"/>
              <a:t>în</a:t>
            </a:r>
            <a:r>
              <a:rPr lang="en-US" sz="1400" dirty="0"/>
              <a:t> </a:t>
            </a:r>
            <a:r>
              <a:rPr lang="en-US" sz="1400" dirty="0" err="1"/>
              <a:t>scopul</a:t>
            </a:r>
            <a:r>
              <a:rPr lang="en-US" sz="1400" dirty="0"/>
              <a:t> </a:t>
            </a:r>
            <a:r>
              <a:rPr lang="en-US" sz="1400" dirty="0" err="1"/>
              <a:t>îmbunătățirii</a:t>
            </a:r>
            <a:r>
              <a:rPr lang="en-US" sz="1400" dirty="0"/>
              <a:t> </a:t>
            </a:r>
            <a:r>
              <a:rPr lang="en-US" sz="1400" dirty="0" err="1"/>
              <a:t>serviciilor</a:t>
            </a:r>
            <a:r>
              <a:rPr lang="en-US" sz="1400" dirty="0"/>
              <a:t> </a:t>
            </a:r>
            <a:r>
              <a:rPr lang="en-US" sz="1400" dirty="0" err="1"/>
              <a:t>prestate</a:t>
            </a:r>
            <a:r>
              <a:rPr lang="en-US" sz="1400" dirty="0"/>
              <a:t> de </a:t>
            </a:r>
            <a:r>
              <a:rPr lang="en-US" sz="1400" dirty="0" err="1"/>
              <a:t>personalul</a:t>
            </a:r>
            <a:r>
              <a:rPr lang="en-US" sz="1400" dirty="0"/>
              <a:t> </a:t>
            </a:r>
            <a:r>
              <a:rPr lang="en-US" sz="1400" dirty="0" err="1"/>
              <a:t>hotelului</a:t>
            </a:r>
            <a:r>
              <a:rPr lang="en-US" sz="1400" dirty="0"/>
              <a:t>.</a:t>
            </a:r>
            <a:r>
              <a:rPr lang="en" sz="1400" dirty="0"/>
              <a:t> </a:t>
            </a: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-US" sz="1400" dirty="0" err="1"/>
              <a:t>Obținerea</a:t>
            </a:r>
            <a:r>
              <a:rPr lang="en-US" sz="1400" dirty="0"/>
              <a:t> de </a:t>
            </a:r>
            <a:r>
              <a:rPr lang="en-US" sz="1400" dirty="0" err="1"/>
              <a:t>informații</a:t>
            </a:r>
            <a:r>
              <a:rPr lang="en-US" sz="1400" dirty="0"/>
              <a:t> </a:t>
            </a:r>
            <a:r>
              <a:rPr lang="en-US" sz="1400" dirty="0" err="1"/>
              <a:t>în</a:t>
            </a:r>
            <a:r>
              <a:rPr lang="en-US" sz="1400" dirty="0"/>
              <a:t> scop de marketing.</a:t>
            </a:r>
            <a:endParaRPr sz="1400" dirty="0"/>
          </a:p>
        </p:txBody>
      </p:sp>
      <p:pic>
        <p:nvPicPr>
          <p:cNvPr id="339" name="Google Shape;339;p33"/>
          <p:cNvPicPr preferRelativeResize="0"/>
          <p:nvPr/>
        </p:nvPicPr>
        <p:blipFill rotWithShape="1">
          <a:blip r:embed="rId3">
            <a:alphaModFix/>
          </a:blip>
          <a:srcRect l="39" r="29"/>
          <a:stretch/>
        </p:blipFill>
        <p:spPr>
          <a:xfrm rot="10800000">
            <a:off x="7352600" y="-234513"/>
            <a:ext cx="1624700" cy="1624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Placeholder 4" descr="A hand holding a cellphone&#10;&#10;Description automatically generated">
            <a:extLst>
              <a:ext uri="{FF2B5EF4-FFF2-40B4-BE49-F238E27FC236}">
                <a16:creationId xmlns:a16="http://schemas.microsoft.com/office/drawing/2014/main" id="{F85010A7-3E18-29AA-72A5-6589D0CC023C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4"/>
          <a:srcRect t="551" b="551"/>
          <a:stretch>
            <a:fillRect/>
          </a:stretch>
        </p:blipFill>
        <p:spPr/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34"/>
          <p:cNvSpPr/>
          <p:nvPr/>
        </p:nvSpPr>
        <p:spPr>
          <a:xfrm>
            <a:off x="912009" y="1230470"/>
            <a:ext cx="3027600" cy="30252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46" name="Google Shape;346;p34"/>
          <p:cNvSpPr txBox="1">
            <a:spLocks noGrp="1"/>
          </p:cNvSpPr>
          <p:nvPr>
            <p:ph type="title" idx="2"/>
          </p:nvPr>
        </p:nvSpPr>
        <p:spPr>
          <a:xfrm>
            <a:off x="4885375" y="1391364"/>
            <a:ext cx="1474500" cy="99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grpSp>
        <p:nvGrpSpPr>
          <p:cNvPr id="348" name="Google Shape;348;p34"/>
          <p:cNvGrpSpPr/>
          <p:nvPr/>
        </p:nvGrpSpPr>
        <p:grpSpPr>
          <a:xfrm>
            <a:off x="6248401" y="-1205426"/>
            <a:ext cx="4253949" cy="3648353"/>
            <a:chOff x="6248401" y="-1205426"/>
            <a:chExt cx="4253949" cy="3648353"/>
          </a:xfrm>
        </p:grpSpPr>
        <p:pic>
          <p:nvPicPr>
            <p:cNvPr id="349" name="Google Shape;349;p3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5400000" flipH="1">
              <a:off x="7477019" y="-793951"/>
              <a:ext cx="3025340" cy="30253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0" name="Google Shape;350;p34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 rot="10800000">
              <a:off x="6248401" y="-1100501"/>
              <a:ext cx="2316198" cy="23144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1" name="Google Shape;351;p3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890648" y="1075502"/>
              <a:ext cx="1367450" cy="1367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2" name="Google Shape;352;p34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6995570" y="-1205426"/>
              <a:ext cx="3022709" cy="30253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3" name="Google Shape;353;p3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762100" y="-151702"/>
              <a:ext cx="1052575" cy="10525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45" name="Google Shape;345;p34"/>
          <p:cNvSpPr txBox="1">
            <a:spLocks noGrp="1"/>
          </p:cNvSpPr>
          <p:nvPr>
            <p:ph type="title"/>
          </p:nvPr>
        </p:nvSpPr>
        <p:spPr>
          <a:xfrm>
            <a:off x="4885375" y="2976922"/>
            <a:ext cx="4258625" cy="1265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it-IT" dirty="0" err="1"/>
              <a:t>Cazuri</a:t>
            </a:r>
            <a:r>
              <a:rPr lang="it-IT" dirty="0"/>
              <a:t> </a:t>
            </a:r>
            <a:r>
              <a:rPr lang="it-IT" dirty="0" err="1"/>
              <a:t>şi</a:t>
            </a:r>
            <a:r>
              <a:rPr lang="it-IT" dirty="0"/>
              <a:t> </a:t>
            </a:r>
            <a:r>
              <a:rPr lang="it-IT" dirty="0" err="1"/>
              <a:t>scenarii</a:t>
            </a:r>
            <a:r>
              <a:rPr lang="it-IT" dirty="0"/>
              <a:t> de </a:t>
            </a:r>
            <a:r>
              <a:rPr lang="it-IT" dirty="0" err="1"/>
              <a:t>utilizare</a:t>
            </a:r>
            <a:r>
              <a:rPr lang="it-IT" dirty="0"/>
              <a:t> avute </a:t>
            </a:r>
            <a:r>
              <a:rPr lang="it-IT" dirty="0" err="1"/>
              <a:t>în</a:t>
            </a:r>
            <a:r>
              <a:rPr lang="it-IT" dirty="0"/>
              <a:t> vedere</a:t>
            </a:r>
            <a:endParaRPr dirty="0"/>
          </a:p>
        </p:txBody>
      </p:sp>
      <p:sp>
        <p:nvSpPr>
          <p:cNvPr id="2" name="Google Shape;344;p34">
            <a:extLst>
              <a:ext uri="{FF2B5EF4-FFF2-40B4-BE49-F238E27FC236}">
                <a16:creationId xmlns:a16="http://schemas.microsoft.com/office/drawing/2014/main" id="{56664DA5-74ED-263F-3C3B-B8FF1255AF8C}"/>
              </a:ext>
            </a:extLst>
          </p:cNvPr>
          <p:cNvSpPr/>
          <p:nvPr/>
        </p:nvSpPr>
        <p:spPr>
          <a:xfrm>
            <a:off x="1497016" y="1753950"/>
            <a:ext cx="1857586" cy="197824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8" name="Picture Placeholder 7" descr="A person holding a cell phone&#10;&#10;Description automatically generated">
            <a:extLst>
              <a:ext uri="{FF2B5EF4-FFF2-40B4-BE49-F238E27FC236}">
                <a16:creationId xmlns:a16="http://schemas.microsoft.com/office/drawing/2014/main" id="{5E660D0F-86D5-D29F-ED32-5BAB513BA79F}"/>
              </a:ext>
            </a:extLst>
          </p:cNvPr>
          <p:cNvPicPr>
            <a:picLocks noGrp="1" noChangeAspect="1"/>
          </p:cNvPicPr>
          <p:nvPr>
            <p:ph type="pic" idx="3"/>
          </p:nvPr>
        </p:nvPicPr>
        <p:blipFill>
          <a:blip r:embed="rId7"/>
          <a:srcRect l="16293" r="1629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1337855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37"/>
          <p:cNvSpPr txBox="1">
            <a:spLocks noGrp="1"/>
          </p:cNvSpPr>
          <p:nvPr>
            <p:ph type="subTitle" idx="6"/>
          </p:nvPr>
        </p:nvSpPr>
        <p:spPr>
          <a:xfrm>
            <a:off x="2863350" y="2859550"/>
            <a:ext cx="3417300" cy="48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Turiști</a:t>
            </a:r>
            <a:r>
              <a:rPr lang="en-US" dirty="0"/>
              <a:t> </a:t>
            </a:r>
            <a:endParaRPr dirty="0"/>
          </a:p>
        </p:txBody>
      </p:sp>
      <p:sp>
        <p:nvSpPr>
          <p:cNvPr id="384" name="Google Shape;384;p3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Publicul</a:t>
            </a:r>
            <a:r>
              <a:rPr lang="en-US" dirty="0"/>
              <a:t> </a:t>
            </a:r>
            <a:r>
              <a:rPr lang="en-US" dirty="0" err="1"/>
              <a:t>țintă</a:t>
            </a:r>
            <a:endParaRPr dirty="0"/>
          </a:p>
        </p:txBody>
      </p:sp>
      <p:sp>
        <p:nvSpPr>
          <p:cNvPr id="385" name="Google Shape;385;p37"/>
          <p:cNvSpPr txBox="1">
            <a:spLocks noGrp="1"/>
          </p:cNvSpPr>
          <p:nvPr>
            <p:ph type="subTitle" idx="1"/>
          </p:nvPr>
        </p:nvSpPr>
        <p:spPr>
          <a:xfrm>
            <a:off x="947860" y="1659425"/>
            <a:ext cx="3417300" cy="12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 err="1"/>
              <a:t>Hoteluri</a:t>
            </a:r>
            <a:r>
              <a:rPr lang="en-US" sz="1400" dirty="0"/>
              <a:t> de </a:t>
            </a:r>
            <a:r>
              <a:rPr lang="en-US" sz="1400" dirty="0" err="1"/>
              <a:t>mici</a:t>
            </a:r>
            <a:r>
              <a:rPr lang="en-US" sz="1400" dirty="0"/>
              <a:t> </a:t>
            </a:r>
            <a:r>
              <a:rPr lang="en-US" sz="1400" dirty="0" err="1"/>
              <a:t>și</a:t>
            </a:r>
            <a:r>
              <a:rPr lang="en-US" sz="1400" dirty="0"/>
              <a:t> </a:t>
            </a:r>
            <a:r>
              <a:rPr lang="en-US" sz="1400" dirty="0" err="1"/>
              <a:t>mari</a:t>
            </a:r>
            <a:r>
              <a:rPr lang="en-US" sz="1400" dirty="0"/>
              <a:t> </a:t>
            </a:r>
            <a:r>
              <a:rPr lang="en-US" sz="1400" dirty="0" err="1"/>
              <a:t>dimensiuni</a:t>
            </a:r>
            <a:r>
              <a:rPr lang="en-US" sz="1400" dirty="0"/>
              <a:t> care nu </a:t>
            </a:r>
            <a:r>
              <a:rPr lang="en-US" sz="1400" dirty="0" err="1"/>
              <a:t>dețin</a:t>
            </a:r>
            <a:r>
              <a:rPr lang="en-US" sz="1400" dirty="0"/>
              <a:t> un </a:t>
            </a:r>
            <a:r>
              <a:rPr lang="en-US" sz="1400" dirty="0" err="1"/>
              <a:t>sistem</a:t>
            </a:r>
            <a:r>
              <a:rPr lang="en-US" sz="1400" dirty="0"/>
              <a:t> </a:t>
            </a:r>
            <a:r>
              <a:rPr lang="en-US" sz="1400" dirty="0" err="1"/>
              <a:t>centralizat</a:t>
            </a:r>
            <a:r>
              <a:rPr lang="en-US" sz="1400" dirty="0"/>
              <a:t> de </a:t>
            </a:r>
            <a:r>
              <a:rPr lang="en-US" sz="1400" dirty="0" err="1"/>
              <a:t>colectare</a:t>
            </a:r>
            <a:r>
              <a:rPr lang="en-US" sz="1400" dirty="0"/>
              <a:t> a </a:t>
            </a:r>
            <a:r>
              <a:rPr lang="en-US" sz="1400" dirty="0" err="1"/>
              <a:t>datelor</a:t>
            </a:r>
            <a:r>
              <a:rPr lang="en-US" sz="1400" dirty="0"/>
              <a:t>, </a:t>
            </a:r>
            <a:r>
              <a:rPr lang="en-US" sz="1400" dirty="0" err="1"/>
              <a:t>dar</a:t>
            </a:r>
            <a:r>
              <a:rPr lang="en-US" sz="1400" dirty="0"/>
              <a:t> </a:t>
            </a:r>
            <a:r>
              <a:rPr lang="en-US" sz="1400" dirty="0" err="1"/>
              <a:t>doresc</a:t>
            </a:r>
            <a:r>
              <a:rPr lang="en-US" sz="1400" dirty="0"/>
              <a:t> </a:t>
            </a:r>
            <a:r>
              <a:rPr lang="en-US" sz="1400" dirty="0" err="1"/>
              <a:t>să-și</a:t>
            </a:r>
            <a:r>
              <a:rPr lang="en-US" sz="1400" dirty="0"/>
              <a:t> </a:t>
            </a:r>
            <a:r>
              <a:rPr lang="en-US" sz="1400" dirty="0" err="1"/>
              <a:t>reorganizeze</a:t>
            </a:r>
            <a:r>
              <a:rPr lang="en-US" sz="1400" dirty="0"/>
              <a:t> </a:t>
            </a:r>
            <a:r>
              <a:rPr lang="en-US" sz="1400" dirty="0" err="1"/>
              <a:t>baza</a:t>
            </a:r>
            <a:r>
              <a:rPr lang="en-US" sz="1400" dirty="0"/>
              <a:t> de date </a:t>
            </a:r>
            <a:r>
              <a:rPr lang="en-US" sz="1400" dirty="0" err="1"/>
              <a:t>într</a:t>
            </a:r>
            <a:r>
              <a:rPr lang="en-US" sz="1400" dirty="0"/>
              <a:t>-un mod </a:t>
            </a:r>
            <a:r>
              <a:rPr lang="en-US" sz="1400" dirty="0" err="1"/>
              <a:t>eficient</a:t>
            </a:r>
            <a:r>
              <a:rPr lang="en-US" sz="1400" dirty="0"/>
              <a:t> </a:t>
            </a:r>
            <a:r>
              <a:rPr lang="en-US" sz="1400" dirty="0" err="1"/>
              <a:t>și</a:t>
            </a:r>
            <a:r>
              <a:rPr lang="en-US" sz="1400" dirty="0"/>
              <a:t> </a:t>
            </a:r>
            <a:r>
              <a:rPr lang="en-US" sz="1400" dirty="0" err="1"/>
              <a:t>sigur</a:t>
            </a:r>
            <a:r>
              <a:rPr lang="en-US" sz="1400" dirty="0"/>
              <a:t>.</a:t>
            </a:r>
            <a:endParaRPr sz="1400" dirty="0"/>
          </a:p>
        </p:txBody>
      </p:sp>
      <p:sp>
        <p:nvSpPr>
          <p:cNvPr id="386" name="Google Shape;386;p37"/>
          <p:cNvSpPr txBox="1">
            <a:spLocks noGrp="1"/>
          </p:cNvSpPr>
          <p:nvPr>
            <p:ph type="subTitle" idx="2"/>
          </p:nvPr>
        </p:nvSpPr>
        <p:spPr>
          <a:xfrm>
            <a:off x="4774285" y="1697572"/>
            <a:ext cx="3417300" cy="12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 err="1"/>
              <a:t>Manageri</a:t>
            </a:r>
            <a:r>
              <a:rPr lang="en-US" sz="1400" dirty="0"/>
              <a:t> </a:t>
            </a:r>
            <a:r>
              <a:rPr lang="en-US" sz="1400" dirty="0" err="1"/>
              <a:t>sau</a:t>
            </a:r>
            <a:r>
              <a:rPr lang="en-US" sz="1400" dirty="0"/>
              <a:t> </a:t>
            </a:r>
            <a:r>
              <a:rPr lang="en-US" sz="1400" dirty="0" err="1"/>
              <a:t>persoane</a:t>
            </a:r>
            <a:r>
              <a:rPr lang="en-US" sz="1400" dirty="0"/>
              <a:t> </a:t>
            </a:r>
            <a:r>
              <a:rPr lang="en-US" sz="1400" dirty="0" err="1"/>
              <a:t>deținătoare</a:t>
            </a:r>
            <a:r>
              <a:rPr lang="en-US" sz="1400" dirty="0"/>
              <a:t> de </a:t>
            </a:r>
            <a:r>
              <a:rPr lang="en-US" sz="1400" dirty="0" err="1"/>
              <a:t>una</a:t>
            </a:r>
            <a:r>
              <a:rPr lang="en-US" sz="1400" dirty="0"/>
              <a:t> </a:t>
            </a:r>
            <a:r>
              <a:rPr lang="en-US" sz="1400" dirty="0" err="1"/>
              <a:t>sau</a:t>
            </a:r>
            <a:r>
              <a:rPr lang="en-US" sz="1400" dirty="0"/>
              <a:t> </a:t>
            </a:r>
            <a:r>
              <a:rPr lang="en-US" sz="1400" dirty="0" err="1"/>
              <a:t>mai</a:t>
            </a:r>
            <a:r>
              <a:rPr lang="en-US" sz="1400" dirty="0"/>
              <a:t> </a:t>
            </a:r>
            <a:r>
              <a:rPr lang="en-US" sz="1400" dirty="0" err="1"/>
              <a:t>multe</a:t>
            </a:r>
            <a:r>
              <a:rPr lang="en-US" sz="1400" dirty="0"/>
              <a:t> </a:t>
            </a:r>
            <a:r>
              <a:rPr lang="en-US" sz="1400" dirty="0" err="1"/>
              <a:t>locații</a:t>
            </a:r>
            <a:r>
              <a:rPr lang="en-US" sz="1400" dirty="0"/>
              <a:t> cu scop hotelier.</a:t>
            </a:r>
            <a:endParaRPr sz="1400" dirty="0"/>
          </a:p>
        </p:txBody>
      </p:sp>
      <p:sp>
        <p:nvSpPr>
          <p:cNvPr id="387" name="Google Shape;387;p37"/>
          <p:cNvSpPr txBox="1">
            <a:spLocks noGrp="1"/>
          </p:cNvSpPr>
          <p:nvPr>
            <p:ph type="subTitle" idx="3"/>
          </p:nvPr>
        </p:nvSpPr>
        <p:spPr>
          <a:xfrm>
            <a:off x="2863350" y="3326900"/>
            <a:ext cx="3417300" cy="12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 err="1"/>
              <a:t>Turiști</a:t>
            </a:r>
            <a:r>
              <a:rPr lang="en-US" sz="1400" dirty="0"/>
              <a:t> </a:t>
            </a:r>
            <a:r>
              <a:rPr lang="en-US" sz="1400" dirty="0" err="1"/>
              <a:t>cuprinși</a:t>
            </a:r>
            <a:r>
              <a:rPr lang="en-US" sz="1400" dirty="0"/>
              <a:t> </a:t>
            </a:r>
            <a:r>
              <a:rPr lang="en-US" sz="1400" dirty="0" err="1"/>
              <a:t>în</a:t>
            </a:r>
            <a:r>
              <a:rPr lang="en-US" sz="1400" dirty="0"/>
              <a:t> aria de </a:t>
            </a:r>
            <a:r>
              <a:rPr lang="en-US" sz="1400" dirty="0" err="1"/>
              <a:t>vârstă</a:t>
            </a:r>
            <a:r>
              <a:rPr lang="en-US" sz="1400" dirty="0"/>
              <a:t> 15-60 ani.</a:t>
            </a:r>
          </a:p>
        </p:txBody>
      </p:sp>
      <p:sp>
        <p:nvSpPr>
          <p:cNvPr id="389" name="Google Shape;389;p37"/>
          <p:cNvSpPr txBox="1">
            <a:spLocks noGrp="1"/>
          </p:cNvSpPr>
          <p:nvPr>
            <p:ph type="subTitle" idx="5"/>
          </p:nvPr>
        </p:nvSpPr>
        <p:spPr>
          <a:xfrm>
            <a:off x="947862" y="1184400"/>
            <a:ext cx="3898458" cy="48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Hoteluri de mici/mari dimensiuni</a:t>
            </a:r>
            <a:endParaRPr dirty="0"/>
          </a:p>
        </p:txBody>
      </p:sp>
      <p:sp>
        <p:nvSpPr>
          <p:cNvPr id="390" name="Google Shape;390;p37"/>
          <p:cNvSpPr txBox="1">
            <a:spLocks noGrp="1"/>
          </p:cNvSpPr>
          <p:nvPr>
            <p:ph type="subTitle" idx="7"/>
          </p:nvPr>
        </p:nvSpPr>
        <p:spPr>
          <a:xfrm>
            <a:off x="4774285" y="1192076"/>
            <a:ext cx="4097662" cy="48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Antreprenori</a:t>
            </a:r>
            <a:r>
              <a:rPr lang="en-US" dirty="0"/>
              <a:t> la </a:t>
            </a:r>
            <a:r>
              <a:rPr lang="en-US" dirty="0" err="1"/>
              <a:t>început</a:t>
            </a:r>
            <a:r>
              <a:rPr lang="en-US" dirty="0"/>
              <a:t> de </a:t>
            </a:r>
            <a:r>
              <a:rPr lang="en-US" dirty="0" err="1"/>
              <a:t>afacere</a:t>
            </a:r>
            <a:r>
              <a:rPr lang="en-US" dirty="0"/>
              <a:t>.</a:t>
            </a:r>
            <a:endParaRPr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34"/>
          <p:cNvSpPr/>
          <p:nvPr/>
        </p:nvSpPr>
        <p:spPr>
          <a:xfrm>
            <a:off x="912009" y="1230470"/>
            <a:ext cx="3027600" cy="30252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46" name="Google Shape;346;p34"/>
          <p:cNvSpPr txBox="1">
            <a:spLocks noGrp="1"/>
          </p:cNvSpPr>
          <p:nvPr>
            <p:ph type="title" idx="2"/>
          </p:nvPr>
        </p:nvSpPr>
        <p:spPr>
          <a:xfrm>
            <a:off x="4885375" y="1391364"/>
            <a:ext cx="1474500" cy="99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grpSp>
        <p:nvGrpSpPr>
          <p:cNvPr id="348" name="Google Shape;348;p34"/>
          <p:cNvGrpSpPr/>
          <p:nvPr/>
        </p:nvGrpSpPr>
        <p:grpSpPr>
          <a:xfrm>
            <a:off x="6248401" y="-1205426"/>
            <a:ext cx="4253949" cy="3648353"/>
            <a:chOff x="6248401" y="-1205426"/>
            <a:chExt cx="4253949" cy="3648353"/>
          </a:xfrm>
        </p:grpSpPr>
        <p:pic>
          <p:nvPicPr>
            <p:cNvPr id="349" name="Google Shape;349;p3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5400000" flipH="1">
              <a:off x="7477019" y="-793951"/>
              <a:ext cx="3025340" cy="30253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0" name="Google Shape;350;p34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 rot="10800000">
              <a:off x="6248401" y="-1100501"/>
              <a:ext cx="2316198" cy="23144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1" name="Google Shape;351;p3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890648" y="1075502"/>
              <a:ext cx="1367450" cy="1367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2" name="Google Shape;352;p34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6995570" y="-1205426"/>
              <a:ext cx="3022709" cy="30253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3" name="Google Shape;353;p3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762100" y="-151702"/>
              <a:ext cx="1052575" cy="10525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45" name="Google Shape;345;p34"/>
          <p:cNvSpPr txBox="1">
            <a:spLocks noGrp="1"/>
          </p:cNvSpPr>
          <p:nvPr>
            <p:ph type="title"/>
          </p:nvPr>
        </p:nvSpPr>
        <p:spPr>
          <a:xfrm>
            <a:off x="4885375" y="2976922"/>
            <a:ext cx="4258625" cy="1265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dirty="0" err="1"/>
              <a:t>Cerinţe</a:t>
            </a:r>
            <a:r>
              <a:rPr lang="en-US" dirty="0"/>
              <a:t> </a:t>
            </a:r>
            <a:r>
              <a:rPr lang="en-US" dirty="0" err="1"/>
              <a:t>şi</a:t>
            </a:r>
            <a:r>
              <a:rPr lang="en-US" dirty="0"/>
              <a:t> </a:t>
            </a:r>
            <a:r>
              <a:rPr lang="en-US" dirty="0" err="1"/>
              <a:t>funcţionalităţi</a:t>
            </a:r>
            <a:r>
              <a:rPr lang="en-US" dirty="0"/>
              <a:t> ​</a:t>
            </a:r>
            <a:br>
              <a:rPr lang="en-US" dirty="0"/>
            </a:br>
            <a:r>
              <a:rPr lang="en-US" dirty="0"/>
              <a:t>​</a:t>
            </a:r>
            <a:endParaRPr dirty="0"/>
          </a:p>
        </p:txBody>
      </p:sp>
      <p:sp>
        <p:nvSpPr>
          <p:cNvPr id="2" name="Google Shape;344;p34">
            <a:extLst>
              <a:ext uri="{FF2B5EF4-FFF2-40B4-BE49-F238E27FC236}">
                <a16:creationId xmlns:a16="http://schemas.microsoft.com/office/drawing/2014/main" id="{24E9AA48-0364-400B-E9AD-5F3241EE846F}"/>
              </a:ext>
            </a:extLst>
          </p:cNvPr>
          <p:cNvSpPr/>
          <p:nvPr/>
        </p:nvSpPr>
        <p:spPr>
          <a:xfrm>
            <a:off x="1497016" y="1753950"/>
            <a:ext cx="1857586" cy="197824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8" name="Picture Placeholder 7" descr="A person sitting at a desk with a computer&#10;&#10;Description automatically generated">
            <a:extLst>
              <a:ext uri="{FF2B5EF4-FFF2-40B4-BE49-F238E27FC236}">
                <a16:creationId xmlns:a16="http://schemas.microsoft.com/office/drawing/2014/main" id="{3E2BF621-403D-A77C-2C07-688B9CA007C1}"/>
              </a:ext>
            </a:extLst>
          </p:cNvPr>
          <p:cNvPicPr>
            <a:picLocks noGrp="1" noChangeAspect="1"/>
          </p:cNvPicPr>
          <p:nvPr>
            <p:ph type="pic" idx="3"/>
          </p:nvPr>
        </p:nvPicPr>
        <p:blipFill>
          <a:blip r:embed="rId7"/>
          <a:srcRect l="13965" r="1396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5756491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35"/>
          <p:cNvSpPr/>
          <p:nvPr/>
        </p:nvSpPr>
        <p:spPr>
          <a:xfrm rot="2700000">
            <a:off x="4896596" y="1500196"/>
            <a:ext cx="629608" cy="629608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mmissioner"/>
              <a:ea typeface="Commissioner"/>
              <a:cs typeface="Commissioner"/>
              <a:sym typeface="Commissioner"/>
            </a:endParaRPr>
          </a:p>
        </p:txBody>
      </p:sp>
      <p:sp>
        <p:nvSpPr>
          <p:cNvPr id="359" name="Google Shape;359;p35"/>
          <p:cNvSpPr/>
          <p:nvPr/>
        </p:nvSpPr>
        <p:spPr>
          <a:xfrm rot="2700000">
            <a:off x="1737121" y="1525971"/>
            <a:ext cx="629608" cy="629608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mmissioner"/>
              <a:ea typeface="Commissioner"/>
              <a:cs typeface="Commissioner"/>
              <a:sym typeface="Commissioner"/>
            </a:endParaRPr>
          </a:p>
        </p:txBody>
      </p:sp>
      <p:sp>
        <p:nvSpPr>
          <p:cNvPr id="360" name="Google Shape;360;p35"/>
          <p:cNvSpPr txBox="1">
            <a:spLocks noGrp="1"/>
          </p:cNvSpPr>
          <p:nvPr>
            <p:ph type="subTitle" idx="4"/>
          </p:nvPr>
        </p:nvSpPr>
        <p:spPr>
          <a:xfrm>
            <a:off x="4866014" y="2409852"/>
            <a:ext cx="2505600" cy="44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Funcţionalităţi</a:t>
            </a:r>
            <a:endParaRPr b="0" dirty="0"/>
          </a:p>
        </p:txBody>
      </p:sp>
      <p:sp>
        <p:nvSpPr>
          <p:cNvPr id="361" name="Google Shape;361;p3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Cerinţe</a:t>
            </a:r>
            <a:r>
              <a:rPr lang="en-US" dirty="0"/>
              <a:t> </a:t>
            </a:r>
            <a:r>
              <a:rPr lang="en-US" dirty="0" err="1"/>
              <a:t>şi</a:t>
            </a:r>
            <a:r>
              <a:rPr lang="en-US" dirty="0"/>
              <a:t> </a:t>
            </a:r>
            <a:r>
              <a:rPr lang="en-US" dirty="0" err="1"/>
              <a:t>funcţionalităţi</a:t>
            </a:r>
            <a:r>
              <a:rPr lang="en-US" dirty="0"/>
              <a:t> ​</a:t>
            </a:r>
            <a:br>
              <a:rPr lang="en-US" dirty="0"/>
            </a:br>
            <a:r>
              <a:rPr lang="en-US" dirty="0"/>
              <a:t>​</a:t>
            </a:r>
            <a:endParaRPr dirty="0"/>
          </a:p>
        </p:txBody>
      </p:sp>
      <p:sp>
        <p:nvSpPr>
          <p:cNvPr id="362" name="Google Shape;362;p35"/>
          <p:cNvSpPr txBox="1">
            <a:spLocks noGrp="1"/>
          </p:cNvSpPr>
          <p:nvPr>
            <p:ph type="subTitle" idx="1"/>
          </p:nvPr>
        </p:nvSpPr>
        <p:spPr>
          <a:xfrm>
            <a:off x="4866012" y="2836450"/>
            <a:ext cx="3779899" cy="148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it-IT" dirty="0" err="1"/>
              <a:t>Crearea</a:t>
            </a:r>
            <a:r>
              <a:rPr lang="it-IT" dirty="0"/>
              <a:t> a 3 </a:t>
            </a:r>
            <a:r>
              <a:rPr lang="it-IT" dirty="0" err="1"/>
              <a:t>tipuri</a:t>
            </a:r>
            <a:r>
              <a:rPr lang="it-IT" dirty="0"/>
              <a:t> de </a:t>
            </a:r>
            <a:r>
              <a:rPr lang="it-IT" dirty="0" err="1"/>
              <a:t>conturi</a:t>
            </a:r>
            <a:r>
              <a:rPr lang="it-IT" dirty="0"/>
              <a:t> </a:t>
            </a:r>
            <a:r>
              <a:rPr lang="it-IT" dirty="0" err="1"/>
              <a:t>diferite</a:t>
            </a:r>
            <a:r>
              <a:rPr lang="it-IT" dirty="0"/>
              <a:t>: Client, </a:t>
            </a:r>
            <a:r>
              <a:rPr lang="it-IT" dirty="0" err="1"/>
              <a:t>Angajat</a:t>
            </a:r>
            <a:r>
              <a:rPr lang="it-IT" dirty="0"/>
              <a:t>, Manager.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it-IT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dirty="0"/>
              <a:t>Transmiterea informațiilor între conturi în timp real.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pt-BR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dirty="0"/>
              <a:t>Obținerea și utilizarea rapidă a datelor în scopuri de securitate și marketing.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pt-BR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dirty="0"/>
              <a:t>Facilitarea procesului de management al afacerii.</a:t>
            </a:r>
          </a:p>
        </p:txBody>
      </p:sp>
      <p:sp>
        <p:nvSpPr>
          <p:cNvPr id="363" name="Google Shape;363;p35"/>
          <p:cNvSpPr txBox="1">
            <a:spLocks noGrp="1"/>
          </p:cNvSpPr>
          <p:nvPr>
            <p:ph type="subTitle" idx="2"/>
          </p:nvPr>
        </p:nvSpPr>
        <p:spPr>
          <a:xfrm>
            <a:off x="1658139" y="2836450"/>
            <a:ext cx="2505600" cy="148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Conexiune</a:t>
            </a:r>
            <a:r>
              <a:rPr lang="en-US" dirty="0"/>
              <a:t> </a:t>
            </a:r>
            <a:r>
              <a:rPr lang="en-US" dirty="0" err="1"/>
              <a:t>stabilă</a:t>
            </a:r>
            <a:r>
              <a:rPr lang="en-US" dirty="0"/>
              <a:t> la internet.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Acces</a:t>
            </a:r>
            <a:r>
              <a:rPr lang="en-US" dirty="0"/>
              <a:t> la </a:t>
            </a:r>
            <a:r>
              <a:rPr lang="en-US" dirty="0" err="1"/>
              <a:t>locația</a:t>
            </a:r>
            <a:r>
              <a:rPr lang="en-US" dirty="0"/>
              <a:t> </a:t>
            </a:r>
            <a:r>
              <a:rPr lang="en-US" dirty="0" err="1"/>
              <a:t>dispozitivului</a:t>
            </a:r>
            <a:r>
              <a:rPr lang="en-US" dirty="0"/>
              <a:t>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Serviciul</a:t>
            </a:r>
            <a:r>
              <a:rPr lang="en-US" dirty="0"/>
              <a:t> de </a:t>
            </a:r>
            <a:r>
              <a:rPr lang="en-US" dirty="0" err="1"/>
              <a:t>facturare</a:t>
            </a:r>
            <a:r>
              <a:rPr lang="en-US" dirty="0"/>
              <a:t> Google Play.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364" name="Google Shape;364;p35"/>
          <p:cNvSpPr txBox="1">
            <a:spLocks noGrp="1"/>
          </p:cNvSpPr>
          <p:nvPr>
            <p:ph type="subTitle" idx="3"/>
          </p:nvPr>
        </p:nvSpPr>
        <p:spPr>
          <a:xfrm>
            <a:off x="1658139" y="2409852"/>
            <a:ext cx="2505600" cy="44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Cerinţe</a:t>
            </a:r>
            <a:endParaRPr dirty="0"/>
          </a:p>
        </p:txBody>
      </p:sp>
      <p:pic>
        <p:nvPicPr>
          <p:cNvPr id="367" name="Google Shape;36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66612" y="-457211"/>
            <a:ext cx="1764886" cy="17635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Google Shape;5414;p64">
            <a:extLst>
              <a:ext uri="{FF2B5EF4-FFF2-40B4-BE49-F238E27FC236}">
                <a16:creationId xmlns:a16="http://schemas.microsoft.com/office/drawing/2014/main" id="{E5B60445-9B4F-AC61-BEA1-2BC7619DEF6A}"/>
              </a:ext>
            </a:extLst>
          </p:cNvPr>
          <p:cNvGrpSpPr/>
          <p:nvPr/>
        </p:nvGrpSpPr>
        <p:grpSpPr>
          <a:xfrm>
            <a:off x="1868743" y="1671928"/>
            <a:ext cx="366364" cy="359075"/>
            <a:chOff x="-60988625" y="3740800"/>
            <a:chExt cx="316650" cy="310350"/>
          </a:xfrm>
          <a:solidFill>
            <a:schemeClr val="tx2"/>
          </a:solidFill>
        </p:grpSpPr>
        <p:sp>
          <p:nvSpPr>
            <p:cNvPr id="3" name="Google Shape;5415;p64">
              <a:extLst>
                <a:ext uri="{FF2B5EF4-FFF2-40B4-BE49-F238E27FC236}">
                  <a16:creationId xmlns:a16="http://schemas.microsoft.com/office/drawing/2014/main" id="{D68C28D3-44FD-EFB7-9E4E-2509579EE7C7}"/>
                </a:ext>
              </a:extLst>
            </p:cNvPr>
            <p:cNvSpPr/>
            <p:nvPr/>
          </p:nvSpPr>
          <p:spPr>
            <a:xfrm>
              <a:off x="-60988625" y="3740800"/>
              <a:ext cx="311125" cy="310350"/>
            </a:xfrm>
            <a:custGeom>
              <a:avLst/>
              <a:gdLst/>
              <a:ahLst/>
              <a:cxnLst/>
              <a:rect l="l" t="t" r="r" b="b"/>
              <a:pathLst>
                <a:path w="12445" h="12414" extrusionOk="0">
                  <a:moveTo>
                    <a:pt x="7026" y="1670"/>
                  </a:moveTo>
                  <a:cubicBezTo>
                    <a:pt x="7278" y="1670"/>
                    <a:pt x="7467" y="1859"/>
                    <a:pt x="7467" y="2111"/>
                  </a:cubicBezTo>
                  <a:cubicBezTo>
                    <a:pt x="7467" y="2332"/>
                    <a:pt x="7278" y="2490"/>
                    <a:pt x="7026" y="2490"/>
                  </a:cubicBezTo>
                  <a:lnTo>
                    <a:pt x="2080" y="2490"/>
                  </a:lnTo>
                  <a:cubicBezTo>
                    <a:pt x="1828" y="2490"/>
                    <a:pt x="1639" y="2300"/>
                    <a:pt x="1639" y="2111"/>
                  </a:cubicBezTo>
                  <a:cubicBezTo>
                    <a:pt x="1639" y="1828"/>
                    <a:pt x="1828" y="1670"/>
                    <a:pt x="2080" y="1670"/>
                  </a:cubicBezTo>
                  <a:close/>
                  <a:moveTo>
                    <a:pt x="7026" y="4159"/>
                  </a:moveTo>
                  <a:cubicBezTo>
                    <a:pt x="7278" y="4159"/>
                    <a:pt x="7467" y="4348"/>
                    <a:pt x="7467" y="4537"/>
                  </a:cubicBezTo>
                  <a:cubicBezTo>
                    <a:pt x="7467" y="4789"/>
                    <a:pt x="7278" y="4978"/>
                    <a:pt x="7026" y="4978"/>
                  </a:cubicBezTo>
                  <a:lnTo>
                    <a:pt x="2080" y="4978"/>
                  </a:lnTo>
                  <a:cubicBezTo>
                    <a:pt x="1828" y="4978"/>
                    <a:pt x="1639" y="4789"/>
                    <a:pt x="1639" y="4537"/>
                  </a:cubicBezTo>
                  <a:cubicBezTo>
                    <a:pt x="1639" y="4317"/>
                    <a:pt x="1828" y="4159"/>
                    <a:pt x="2080" y="4159"/>
                  </a:cubicBezTo>
                  <a:close/>
                  <a:moveTo>
                    <a:pt x="7026" y="6648"/>
                  </a:moveTo>
                  <a:cubicBezTo>
                    <a:pt x="7278" y="6648"/>
                    <a:pt x="7467" y="6837"/>
                    <a:pt x="7467" y="7058"/>
                  </a:cubicBezTo>
                  <a:cubicBezTo>
                    <a:pt x="7467" y="7310"/>
                    <a:pt x="7278" y="7467"/>
                    <a:pt x="7026" y="7467"/>
                  </a:cubicBezTo>
                  <a:lnTo>
                    <a:pt x="2080" y="7467"/>
                  </a:lnTo>
                  <a:cubicBezTo>
                    <a:pt x="1828" y="7467"/>
                    <a:pt x="1639" y="7278"/>
                    <a:pt x="1639" y="7058"/>
                  </a:cubicBezTo>
                  <a:cubicBezTo>
                    <a:pt x="1639" y="6806"/>
                    <a:pt x="1828" y="6648"/>
                    <a:pt x="2080" y="6648"/>
                  </a:cubicBezTo>
                  <a:close/>
                  <a:moveTo>
                    <a:pt x="7026" y="9106"/>
                  </a:moveTo>
                  <a:cubicBezTo>
                    <a:pt x="7278" y="9106"/>
                    <a:pt x="7467" y="9295"/>
                    <a:pt x="7467" y="9515"/>
                  </a:cubicBezTo>
                  <a:cubicBezTo>
                    <a:pt x="7467" y="9736"/>
                    <a:pt x="7278" y="9893"/>
                    <a:pt x="7026" y="9893"/>
                  </a:cubicBezTo>
                  <a:lnTo>
                    <a:pt x="2080" y="9893"/>
                  </a:lnTo>
                  <a:cubicBezTo>
                    <a:pt x="1828" y="9893"/>
                    <a:pt x="1639" y="9704"/>
                    <a:pt x="1639" y="9515"/>
                  </a:cubicBezTo>
                  <a:cubicBezTo>
                    <a:pt x="1639" y="9263"/>
                    <a:pt x="1828" y="9106"/>
                    <a:pt x="2080" y="9106"/>
                  </a:cubicBezTo>
                  <a:close/>
                  <a:moveTo>
                    <a:pt x="11500" y="10775"/>
                  </a:moveTo>
                  <a:cubicBezTo>
                    <a:pt x="11342" y="11248"/>
                    <a:pt x="10870" y="11594"/>
                    <a:pt x="10303" y="11594"/>
                  </a:cubicBezTo>
                  <a:cubicBezTo>
                    <a:pt x="9767" y="11594"/>
                    <a:pt x="9326" y="11248"/>
                    <a:pt x="9137" y="10775"/>
                  </a:cubicBezTo>
                  <a:close/>
                  <a:moveTo>
                    <a:pt x="1261" y="1"/>
                  </a:moveTo>
                  <a:cubicBezTo>
                    <a:pt x="568" y="1"/>
                    <a:pt x="32" y="568"/>
                    <a:pt x="32" y="1229"/>
                  </a:cubicBezTo>
                  <a:lnTo>
                    <a:pt x="32" y="10334"/>
                  </a:lnTo>
                  <a:cubicBezTo>
                    <a:pt x="0" y="11468"/>
                    <a:pt x="946" y="12414"/>
                    <a:pt x="2080" y="12414"/>
                  </a:cubicBezTo>
                  <a:lnTo>
                    <a:pt x="10334" y="12414"/>
                  </a:lnTo>
                  <a:cubicBezTo>
                    <a:pt x="11500" y="12414"/>
                    <a:pt x="12445" y="11468"/>
                    <a:pt x="12445" y="10334"/>
                  </a:cubicBezTo>
                  <a:cubicBezTo>
                    <a:pt x="12445" y="10082"/>
                    <a:pt x="12224" y="9893"/>
                    <a:pt x="12004" y="9893"/>
                  </a:cubicBezTo>
                  <a:lnTo>
                    <a:pt x="9074" y="9893"/>
                  </a:lnTo>
                  <a:lnTo>
                    <a:pt x="9074" y="1229"/>
                  </a:lnTo>
                  <a:cubicBezTo>
                    <a:pt x="9074" y="568"/>
                    <a:pt x="8538" y="1"/>
                    <a:pt x="787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5416;p64">
              <a:extLst>
                <a:ext uri="{FF2B5EF4-FFF2-40B4-BE49-F238E27FC236}">
                  <a16:creationId xmlns:a16="http://schemas.microsoft.com/office/drawing/2014/main" id="{841DB86D-96A2-6FE3-6B54-08B70D3093E2}"/>
                </a:ext>
              </a:extLst>
            </p:cNvPr>
            <p:cNvSpPr/>
            <p:nvPr/>
          </p:nvSpPr>
          <p:spPr>
            <a:xfrm>
              <a:off x="-60742100" y="3920375"/>
              <a:ext cx="68550" cy="55175"/>
            </a:xfrm>
            <a:custGeom>
              <a:avLst/>
              <a:gdLst/>
              <a:ahLst/>
              <a:cxnLst/>
              <a:rect l="l" t="t" r="r" b="b"/>
              <a:pathLst>
                <a:path w="2742" h="2207" extrusionOk="0">
                  <a:moveTo>
                    <a:pt x="0" y="1"/>
                  </a:moveTo>
                  <a:lnTo>
                    <a:pt x="0" y="32"/>
                  </a:lnTo>
                  <a:lnTo>
                    <a:pt x="1009" y="1986"/>
                  </a:lnTo>
                  <a:cubicBezTo>
                    <a:pt x="1103" y="2080"/>
                    <a:pt x="1261" y="2206"/>
                    <a:pt x="1418" y="2206"/>
                  </a:cubicBezTo>
                  <a:cubicBezTo>
                    <a:pt x="1576" y="2206"/>
                    <a:pt x="1733" y="2143"/>
                    <a:pt x="1796" y="1986"/>
                  </a:cubicBezTo>
                  <a:lnTo>
                    <a:pt x="2741" y="32"/>
                  </a:lnTo>
                  <a:lnTo>
                    <a:pt x="274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5417;p64">
              <a:extLst>
                <a:ext uri="{FF2B5EF4-FFF2-40B4-BE49-F238E27FC236}">
                  <a16:creationId xmlns:a16="http://schemas.microsoft.com/office/drawing/2014/main" id="{B5F76EA4-9EBB-7036-C46E-D64A9B5029AB}"/>
                </a:ext>
              </a:extLst>
            </p:cNvPr>
            <p:cNvSpPr/>
            <p:nvPr/>
          </p:nvSpPr>
          <p:spPr>
            <a:xfrm>
              <a:off x="-60740525" y="3741600"/>
              <a:ext cx="68550" cy="158325"/>
            </a:xfrm>
            <a:custGeom>
              <a:avLst/>
              <a:gdLst/>
              <a:ahLst/>
              <a:cxnLst/>
              <a:rect l="l" t="t" r="r" b="b"/>
              <a:pathLst>
                <a:path w="2742" h="6333" extrusionOk="0">
                  <a:moveTo>
                    <a:pt x="1796" y="819"/>
                  </a:moveTo>
                  <a:cubicBezTo>
                    <a:pt x="1891" y="819"/>
                    <a:pt x="1922" y="882"/>
                    <a:pt x="1922" y="945"/>
                  </a:cubicBezTo>
                  <a:lnTo>
                    <a:pt x="1922" y="1638"/>
                  </a:lnTo>
                  <a:lnTo>
                    <a:pt x="820" y="1638"/>
                  </a:lnTo>
                  <a:lnTo>
                    <a:pt x="820" y="945"/>
                  </a:lnTo>
                  <a:cubicBezTo>
                    <a:pt x="820" y="851"/>
                    <a:pt x="883" y="819"/>
                    <a:pt x="977" y="819"/>
                  </a:cubicBezTo>
                  <a:close/>
                  <a:moveTo>
                    <a:pt x="977" y="0"/>
                  </a:moveTo>
                  <a:cubicBezTo>
                    <a:pt x="410" y="0"/>
                    <a:pt x="1" y="410"/>
                    <a:pt x="1" y="945"/>
                  </a:cubicBezTo>
                  <a:lnTo>
                    <a:pt x="1" y="6333"/>
                  </a:lnTo>
                  <a:lnTo>
                    <a:pt x="2741" y="6333"/>
                  </a:lnTo>
                  <a:lnTo>
                    <a:pt x="2741" y="945"/>
                  </a:lnTo>
                  <a:cubicBezTo>
                    <a:pt x="2741" y="410"/>
                    <a:pt x="2300" y="0"/>
                    <a:pt x="179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" name="Google Shape;5505;p64">
            <a:extLst>
              <a:ext uri="{FF2B5EF4-FFF2-40B4-BE49-F238E27FC236}">
                <a16:creationId xmlns:a16="http://schemas.microsoft.com/office/drawing/2014/main" id="{6D891D42-A9AE-8341-B11D-EA3DA07BBB2B}"/>
              </a:ext>
            </a:extLst>
          </p:cNvPr>
          <p:cNvSpPr/>
          <p:nvPr/>
        </p:nvSpPr>
        <p:spPr>
          <a:xfrm>
            <a:off x="5028232" y="1594337"/>
            <a:ext cx="366335" cy="367290"/>
          </a:xfrm>
          <a:custGeom>
            <a:avLst/>
            <a:gdLst/>
            <a:ahLst/>
            <a:cxnLst/>
            <a:rect l="l" t="t" r="r" b="b"/>
            <a:pathLst>
              <a:path w="12665" h="12698" extrusionOk="0">
                <a:moveTo>
                  <a:pt x="9200" y="883"/>
                </a:moveTo>
                <a:lnTo>
                  <a:pt x="9200" y="1702"/>
                </a:lnTo>
                <a:lnTo>
                  <a:pt x="3403" y="1702"/>
                </a:lnTo>
                <a:lnTo>
                  <a:pt x="3403" y="883"/>
                </a:lnTo>
                <a:close/>
                <a:moveTo>
                  <a:pt x="4222" y="3340"/>
                </a:moveTo>
                <a:lnTo>
                  <a:pt x="4222" y="4191"/>
                </a:lnTo>
                <a:lnTo>
                  <a:pt x="3403" y="4191"/>
                </a:lnTo>
                <a:lnTo>
                  <a:pt x="3403" y="3340"/>
                </a:lnTo>
                <a:close/>
                <a:moveTo>
                  <a:pt x="6711" y="3340"/>
                </a:moveTo>
                <a:lnTo>
                  <a:pt x="6711" y="4191"/>
                </a:lnTo>
                <a:lnTo>
                  <a:pt x="5892" y="4191"/>
                </a:lnTo>
                <a:lnTo>
                  <a:pt x="5892" y="3340"/>
                </a:lnTo>
                <a:close/>
                <a:moveTo>
                  <a:pt x="9200" y="3340"/>
                </a:moveTo>
                <a:lnTo>
                  <a:pt x="9200" y="4191"/>
                </a:lnTo>
                <a:lnTo>
                  <a:pt x="8349" y="4191"/>
                </a:lnTo>
                <a:lnTo>
                  <a:pt x="8349" y="3340"/>
                </a:lnTo>
                <a:close/>
                <a:moveTo>
                  <a:pt x="4222" y="5010"/>
                </a:moveTo>
                <a:lnTo>
                  <a:pt x="4222" y="5829"/>
                </a:lnTo>
                <a:lnTo>
                  <a:pt x="3403" y="5829"/>
                </a:lnTo>
                <a:lnTo>
                  <a:pt x="3403" y="5010"/>
                </a:lnTo>
                <a:close/>
                <a:moveTo>
                  <a:pt x="6711" y="5010"/>
                </a:moveTo>
                <a:lnTo>
                  <a:pt x="6711" y="5829"/>
                </a:lnTo>
                <a:lnTo>
                  <a:pt x="5892" y="5829"/>
                </a:lnTo>
                <a:lnTo>
                  <a:pt x="5892" y="5010"/>
                </a:lnTo>
                <a:close/>
                <a:moveTo>
                  <a:pt x="9200" y="5010"/>
                </a:moveTo>
                <a:lnTo>
                  <a:pt x="9200" y="5829"/>
                </a:lnTo>
                <a:lnTo>
                  <a:pt x="8349" y="5829"/>
                </a:lnTo>
                <a:lnTo>
                  <a:pt x="8349" y="5010"/>
                </a:lnTo>
                <a:close/>
                <a:moveTo>
                  <a:pt x="4222" y="6648"/>
                </a:moveTo>
                <a:lnTo>
                  <a:pt x="4222" y="7499"/>
                </a:lnTo>
                <a:lnTo>
                  <a:pt x="3403" y="7499"/>
                </a:lnTo>
                <a:lnTo>
                  <a:pt x="3403" y="6648"/>
                </a:lnTo>
                <a:close/>
                <a:moveTo>
                  <a:pt x="6711" y="6648"/>
                </a:moveTo>
                <a:lnTo>
                  <a:pt x="6711" y="7499"/>
                </a:lnTo>
                <a:lnTo>
                  <a:pt x="5892" y="7499"/>
                </a:lnTo>
                <a:lnTo>
                  <a:pt x="5892" y="6648"/>
                </a:lnTo>
                <a:close/>
                <a:moveTo>
                  <a:pt x="9200" y="6648"/>
                </a:moveTo>
                <a:lnTo>
                  <a:pt x="9200" y="7499"/>
                </a:lnTo>
                <a:lnTo>
                  <a:pt x="8349" y="7499"/>
                </a:lnTo>
                <a:lnTo>
                  <a:pt x="8349" y="6648"/>
                </a:lnTo>
                <a:close/>
                <a:moveTo>
                  <a:pt x="1733" y="9137"/>
                </a:moveTo>
                <a:lnTo>
                  <a:pt x="1733" y="11909"/>
                </a:lnTo>
                <a:lnTo>
                  <a:pt x="819" y="11909"/>
                </a:lnTo>
                <a:lnTo>
                  <a:pt x="819" y="9137"/>
                </a:lnTo>
                <a:close/>
                <a:moveTo>
                  <a:pt x="5892" y="9137"/>
                </a:moveTo>
                <a:lnTo>
                  <a:pt x="5892" y="11909"/>
                </a:lnTo>
                <a:lnTo>
                  <a:pt x="4222" y="11909"/>
                </a:lnTo>
                <a:lnTo>
                  <a:pt x="4222" y="9137"/>
                </a:lnTo>
                <a:close/>
                <a:moveTo>
                  <a:pt x="8349" y="9137"/>
                </a:moveTo>
                <a:lnTo>
                  <a:pt x="8349" y="11909"/>
                </a:lnTo>
                <a:lnTo>
                  <a:pt x="6711" y="11909"/>
                </a:lnTo>
                <a:lnTo>
                  <a:pt x="6711" y="9137"/>
                </a:lnTo>
                <a:close/>
                <a:moveTo>
                  <a:pt x="11783" y="9137"/>
                </a:moveTo>
                <a:lnTo>
                  <a:pt x="11783" y="11909"/>
                </a:lnTo>
                <a:lnTo>
                  <a:pt x="10806" y="11909"/>
                </a:lnTo>
                <a:lnTo>
                  <a:pt x="10806" y="9137"/>
                </a:lnTo>
                <a:close/>
                <a:moveTo>
                  <a:pt x="2993" y="1"/>
                </a:moveTo>
                <a:cubicBezTo>
                  <a:pt x="2773" y="1"/>
                  <a:pt x="2615" y="190"/>
                  <a:pt x="2615" y="410"/>
                </a:cubicBezTo>
                <a:lnTo>
                  <a:pt x="2615" y="1670"/>
                </a:lnTo>
                <a:lnTo>
                  <a:pt x="2206" y="1670"/>
                </a:lnTo>
                <a:cubicBezTo>
                  <a:pt x="1985" y="1670"/>
                  <a:pt x="1796" y="1859"/>
                  <a:pt x="1796" y="2080"/>
                </a:cubicBezTo>
                <a:lnTo>
                  <a:pt x="1796" y="8318"/>
                </a:lnTo>
                <a:lnTo>
                  <a:pt x="410" y="8318"/>
                </a:lnTo>
                <a:cubicBezTo>
                  <a:pt x="158" y="8318"/>
                  <a:pt x="0" y="8507"/>
                  <a:pt x="0" y="8696"/>
                </a:cubicBezTo>
                <a:lnTo>
                  <a:pt x="0" y="12287"/>
                </a:lnTo>
                <a:cubicBezTo>
                  <a:pt x="0" y="12540"/>
                  <a:pt x="221" y="12697"/>
                  <a:pt x="410" y="12697"/>
                </a:cubicBezTo>
                <a:lnTo>
                  <a:pt x="12256" y="12697"/>
                </a:lnTo>
                <a:cubicBezTo>
                  <a:pt x="12508" y="12697"/>
                  <a:pt x="12665" y="12477"/>
                  <a:pt x="12665" y="12287"/>
                </a:cubicBezTo>
                <a:lnTo>
                  <a:pt x="12665" y="8696"/>
                </a:lnTo>
                <a:cubicBezTo>
                  <a:pt x="12602" y="8475"/>
                  <a:pt x="12445" y="8318"/>
                  <a:pt x="12224" y="8318"/>
                </a:cubicBezTo>
                <a:lnTo>
                  <a:pt x="10838" y="8318"/>
                </a:lnTo>
                <a:lnTo>
                  <a:pt x="10838" y="2080"/>
                </a:lnTo>
                <a:cubicBezTo>
                  <a:pt x="10838" y="1859"/>
                  <a:pt x="10649" y="1670"/>
                  <a:pt x="10460" y="1670"/>
                </a:cubicBezTo>
                <a:lnTo>
                  <a:pt x="10019" y="1670"/>
                </a:lnTo>
                <a:lnTo>
                  <a:pt x="10019" y="410"/>
                </a:lnTo>
                <a:cubicBezTo>
                  <a:pt x="10019" y="158"/>
                  <a:pt x="9830" y="1"/>
                  <a:pt x="9609" y="1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34"/>
          <p:cNvSpPr/>
          <p:nvPr/>
        </p:nvSpPr>
        <p:spPr>
          <a:xfrm>
            <a:off x="912009" y="1230470"/>
            <a:ext cx="3027600" cy="30252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46" name="Google Shape;346;p34"/>
          <p:cNvSpPr txBox="1">
            <a:spLocks noGrp="1"/>
          </p:cNvSpPr>
          <p:nvPr>
            <p:ph type="title" idx="2"/>
          </p:nvPr>
        </p:nvSpPr>
        <p:spPr>
          <a:xfrm>
            <a:off x="4164834" y="1450527"/>
            <a:ext cx="1474500" cy="99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grpSp>
        <p:nvGrpSpPr>
          <p:cNvPr id="348" name="Google Shape;348;p34"/>
          <p:cNvGrpSpPr/>
          <p:nvPr/>
        </p:nvGrpSpPr>
        <p:grpSpPr>
          <a:xfrm>
            <a:off x="6248401" y="-1205426"/>
            <a:ext cx="4253949" cy="3648353"/>
            <a:chOff x="6248401" y="-1205426"/>
            <a:chExt cx="4253949" cy="3648353"/>
          </a:xfrm>
        </p:grpSpPr>
        <p:pic>
          <p:nvPicPr>
            <p:cNvPr id="349" name="Google Shape;349;p3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5400000" flipH="1">
              <a:off x="7477019" y="-793951"/>
              <a:ext cx="3025340" cy="30253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0" name="Google Shape;350;p34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 rot="10800000">
              <a:off x="6248401" y="-1100501"/>
              <a:ext cx="2316198" cy="23144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1" name="Google Shape;351;p3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890648" y="1075502"/>
              <a:ext cx="1367450" cy="1367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2" name="Google Shape;352;p34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6995570" y="-1205426"/>
              <a:ext cx="3022709" cy="30253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3" name="Google Shape;353;p3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762100" y="-151702"/>
              <a:ext cx="1052575" cy="10525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45" name="Google Shape;345;p34"/>
          <p:cNvSpPr txBox="1">
            <a:spLocks noGrp="1"/>
          </p:cNvSpPr>
          <p:nvPr>
            <p:ph type="title"/>
          </p:nvPr>
        </p:nvSpPr>
        <p:spPr>
          <a:xfrm>
            <a:off x="4215261" y="2318375"/>
            <a:ext cx="4774428" cy="153007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it-IT" sz="2800" dirty="0" err="1"/>
              <a:t>Modalităţi</a:t>
            </a:r>
            <a:r>
              <a:rPr lang="it-IT" sz="2800" dirty="0"/>
              <a:t> de implementare </a:t>
            </a:r>
            <a:r>
              <a:rPr lang="it-IT" sz="2800" dirty="0" err="1"/>
              <a:t>şi</a:t>
            </a:r>
            <a:r>
              <a:rPr lang="it-IT" sz="2800" dirty="0"/>
              <a:t> </a:t>
            </a:r>
            <a:r>
              <a:rPr lang="it-IT" sz="2800" dirty="0" err="1"/>
              <a:t>descriereapunctului</a:t>
            </a:r>
            <a:r>
              <a:rPr lang="it-IT" sz="2800" dirty="0"/>
              <a:t> de start</a:t>
            </a:r>
            <a:endParaRPr sz="2800" dirty="0"/>
          </a:p>
        </p:txBody>
      </p:sp>
      <p:sp>
        <p:nvSpPr>
          <p:cNvPr id="2" name="Google Shape;344;p34">
            <a:extLst>
              <a:ext uri="{FF2B5EF4-FFF2-40B4-BE49-F238E27FC236}">
                <a16:creationId xmlns:a16="http://schemas.microsoft.com/office/drawing/2014/main" id="{6C58C782-1689-A416-58F7-B8C131F5845F}"/>
              </a:ext>
            </a:extLst>
          </p:cNvPr>
          <p:cNvSpPr/>
          <p:nvPr/>
        </p:nvSpPr>
        <p:spPr>
          <a:xfrm>
            <a:off x="1497016" y="1753950"/>
            <a:ext cx="1857586" cy="197824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8" name="Picture Placeholder 7" descr="A person standing next to a large cellphone&#10;&#10;Description automatically generated">
            <a:extLst>
              <a:ext uri="{FF2B5EF4-FFF2-40B4-BE49-F238E27FC236}">
                <a16:creationId xmlns:a16="http://schemas.microsoft.com/office/drawing/2014/main" id="{0D3D297A-850A-D2B5-3D85-82DCC4799F27}"/>
              </a:ext>
            </a:extLst>
          </p:cNvPr>
          <p:cNvPicPr>
            <a:picLocks noGrp="1" noChangeAspect="1"/>
          </p:cNvPicPr>
          <p:nvPr>
            <p:ph type="pic" idx="3"/>
          </p:nvPr>
        </p:nvPicPr>
        <p:blipFill>
          <a:blip r:embed="rId7"/>
          <a:srcRect l="5412" r="541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69352337"/>
      </p:ext>
    </p:extLst>
  </p:cSld>
  <p:clrMapOvr>
    <a:masterClrMapping/>
  </p:clrMapOvr>
</p:sld>
</file>

<file path=ppt/theme/theme1.xml><?xml version="1.0" encoding="utf-8"?>
<a:theme xmlns:a="http://schemas.openxmlformats.org/drawingml/2006/main" name="Mastering App Store Optimization Project Proposal by Slidesgo">
  <a:themeElements>
    <a:clrScheme name="Simple Light">
      <a:dk1>
        <a:srgbClr val="292929"/>
      </a:dk1>
      <a:lt1>
        <a:srgbClr val="FFFFFF"/>
      </a:lt1>
      <a:dk2>
        <a:srgbClr val="F6D468"/>
      </a:dk2>
      <a:lt2>
        <a:srgbClr val="FE6AC4"/>
      </a:lt2>
      <a:accent1>
        <a:srgbClr val="AC6FF8"/>
      </a:accent1>
      <a:accent2>
        <a:srgbClr val="8EA3FA"/>
      </a:accent2>
      <a:accent3>
        <a:srgbClr val="7660F6"/>
      </a:accent3>
      <a:accent4>
        <a:srgbClr val="FFFFFF"/>
      </a:accent4>
      <a:accent5>
        <a:srgbClr val="FFFFFF"/>
      </a:accent5>
      <a:accent6>
        <a:srgbClr val="FFFFFF"/>
      </a:accent6>
      <a:hlink>
        <a:srgbClr val="29292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789B018BD92D54A9863FFF20233167C" ma:contentTypeVersion="13" ma:contentTypeDescription="Creați un document nou." ma:contentTypeScope="" ma:versionID="3c2d82b2879466bd0cb006cc8b3c9266">
  <xsd:schema xmlns:xsd="http://www.w3.org/2001/XMLSchema" xmlns:xs="http://www.w3.org/2001/XMLSchema" xmlns:p="http://schemas.microsoft.com/office/2006/metadata/properties" xmlns:ns3="af3e7344-5247-47b2-9f85-b4d62bdbfd32" targetNamespace="http://schemas.microsoft.com/office/2006/metadata/properties" ma:root="true" ma:fieldsID="8f2c9992eed2c25e1c32e1ea7a7edb39" ns3:_="">
    <xsd:import namespace="af3e7344-5247-47b2-9f85-b4d62bdbfd32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MediaServiceObjectDetectorVersions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SearchProperties" minOccurs="0"/>
                <xsd:element ref="ns3:MediaServiceDateTaken" minOccurs="0"/>
                <xsd:element ref="ns3:MediaServiceSystemTags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f3e7344-5247-47b2-9f85-b4d62bdbfd3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SearchProperties" ma:index="17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SystemTags" ma:index="19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Location" ma:index="20" nillable="true" ma:displayName="Location" ma:indexed="true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 de conținut"/>
        <xsd:element ref="dc:title" minOccurs="0" maxOccurs="1" ma:index="4" ma:displayName="Titlu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0755557-E952-4E64-AFDD-60CE65C742A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0D26AF2-5E8A-43A6-875E-AA03B9B9E3A5}">
  <ds:schemaRefs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www.w3.org/XML/1998/namespace"/>
    <ds:schemaRef ds:uri="http://purl.org/dc/terms/"/>
    <ds:schemaRef ds:uri="http://schemas.microsoft.com/office/2006/documentManagement/types"/>
    <ds:schemaRef ds:uri="af3e7344-5247-47b2-9f85-b4d62bdbfd32"/>
    <ds:schemaRef ds:uri="http://schemas.microsoft.com/office/2006/metadata/properties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673AAA14-FFEB-4F00-8D20-4F5E22C1C6E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f3e7344-5247-47b2-9f85-b4d62bdbfd3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22</TotalTime>
  <Words>466</Words>
  <Application>Microsoft Office PowerPoint</Application>
  <PresentationFormat>On-screen Show (16:9)</PresentationFormat>
  <Paragraphs>99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8" baseType="lpstr">
      <vt:lpstr>Arial</vt:lpstr>
      <vt:lpstr>Raleway</vt:lpstr>
      <vt:lpstr>Figtree</vt:lpstr>
      <vt:lpstr>Commissioner</vt:lpstr>
      <vt:lpstr>Montserrat</vt:lpstr>
      <vt:lpstr>Anaheim</vt:lpstr>
      <vt:lpstr>Open Sans</vt:lpstr>
      <vt:lpstr>Onest</vt:lpstr>
      <vt:lpstr>Oxygen</vt:lpstr>
      <vt:lpstr>Raleway ExtraBold</vt:lpstr>
      <vt:lpstr>Nunito Light</vt:lpstr>
      <vt:lpstr>Mastering App Store Optimization Project Proposal by Slidesgo</vt:lpstr>
      <vt:lpstr>B3 Aplicație mobilă pentru gestionarea activităților unui hotel</vt:lpstr>
      <vt:lpstr>Cuprins</vt:lpstr>
      <vt:lpstr>Aplicaţia finală avută în vedere</vt:lpstr>
      <vt:lpstr>Aplicaţia finală avută în vedere</vt:lpstr>
      <vt:lpstr>02</vt:lpstr>
      <vt:lpstr>Publicul țintă</vt:lpstr>
      <vt:lpstr>03</vt:lpstr>
      <vt:lpstr>Cerinţe şi funcţionalităţi ​ ​</vt:lpstr>
      <vt:lpstr>04</vt:lpstr>
      <vt:lpstr>Implementarea</vt:lpstr>
      <vt:lpstr>05</vt:lpstr>
      <vt:lpstr>Pagina de pornire</vt:lpstr>
      <vt:lpstr>Meniul principal pentru fiecare tip de utilizator</vt:lpstr>
      <vt:lpstr> Arborele de funcționare al aplicației:</vt:lpstr>
      <vt:lpstr>Pașii parcurși în utilizarea aplicației:</vt:lpstr>
      <vt:lpstr>06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B3 Aplicație mobilă pentru gestionarea activităților unui hotel</dc:title>
  <dc:creator>Flaviu Nistor</dc:creator>
  <cp:lastModifiedBy>Flaviu Nistor</cp:lastModifiedBy>
  <cp:revision>5</cp:revision>
  <dcterms:modified xsi:type="dcterms:W3CDTF">2024-05-09T22:19:53Z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0x010100C789B018BD92D54A9863FFF20233167C</vt:lpwstr>
  </property>
</Properties>
</file>